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96" r:id="rId5"/>
  </p:sldMasterIdLst>
  <p:notesMasterIdLst>
    <p:notesMasterId r:id="rId15"/>
  </p:notesMasterIdLst>
  <p:sldIdLst>
    <p:sldId id="2146847412" r:id="rId6"/>
    <p:sldId id="2147473067" r:id="rId7"/>
    <p:sldId id="2147472743" r:id="rId8"/>
    <p:sldId id="2147468926" r:id="rId9"/>
    <p:sldId id="2147473060" r:id="rId10"/>
    <p:sldId id="2147483639" r:id="rId11"/>
    <p:sldId id="2146847555" r:id="rId12"/>
    <p:sldId id="2147483638" r:id="rId13"/>
    <p:sldId id="21474690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bank" id="{258FC1B0-B81F-45AB-B7AE-1F29A155CB4E}">
          <p14:sldIdLst>
            <p14:sldId id="2146847412"/>
            <p14:sldId id="2147473067"/>
            <p14:sldId id="2147472743"/>
            <p14:sldId id="2147468926"/>
            <p14:sldId id="2147473060"/>
            <p14:sldId id="2147483639"/>
            <p14:sldId id="2146847555"/>
            <p14:sldId id="2147483638"/>
            <p14:sldId id="21474690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800430-900F-42D0-D3A5-BDA225A9AF3F}" name="Liz Jennings" initials="LJ" userId="S::elizabeth.jennings@wearelucidgroup.com::9392ddea-56c5-4894-9846-e21b4adedbce" providerId="AD"/>
  <p188:author id="{39051258-CA99-6B6F-C5EA-E97A73B1664D}" name="Lupton, Charlotte" initials="LC" userId="S::kccw952@astrazeneca.net::72787e48-c59b-40a8-8134-be61e115c15b" providerId="AD"/>
  <p188:author id="{B4756977-B51F-78DF-485B-1A8914A6BAE8}" name="Sarah Turner" initials="ST" userId="S::sarah.turner@wearelucidgroup.com::fd33087a-348c-4188-b94f-952ae3088599" providerId="AD"/>
  <p188:author id="{22A657AD-00B7-B5CA-27C8-5585190DAA3A}" name="Sarah Turner" initials="ST" userId="S::Sarah.Turner@wearelucidgroup.com::fd33087a-348c-4188-b94f-952ae3088599" providerId="AD"/>
  <p188:author id="{D4BDD4AF-5DDA-862B-F95B-DF4CA271B8B1}" name="Victoria Steele" initials="VS" userId="S::Victoria.Steele@heliosmedcomms.com::2a8cd7c8-9d03-4324-815d-855f6c9d136e" providerId="AD"/>
  <p188:author id="{E577DBB5-AE41-963B-13DF-2745A95C7317}" name="Helen Sharland" initials="HS" userId="S::Helen.Sharland@wearelucidgroup.com::8bfc5259-829d-4d1a-84c4-afa70c74011d" providerId="AD"/>
  <p188:author id="{D1ED6DB7-D1CB-E6C8-343D-7E355CEEBA30}" name="Helen Sharland" initials="HS" userId="S::helen.sharland@wearelucidgroup.com::8bfc5259-829d-4d1a-84c4-afa70c74011d" providerId="AD"/>
  <p188:author id="{4360D0C3-D055-1FE7-42EA-D2F593AD1A30}" name="Mansi Patel" initials="MP" userId="S::mansi.patel@wearelucidgroup.com::e9339eb2-71f2-491f-9f29-eaf2b29d6231" providerId="AD"/>
  <p188:author id="{96C15AF4-0F79-C1A9-1780-C4D134C7C1BF}" name="Lipworth, Joe" initials="LJ" userId="S::khkj205@astrazeneca.net::08ffd50e-e907-4b5e-9dcf-321d052b86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72F"/>
    <a:srgbClr val="656665"/>
    <a:srgbClr val="3C1658"/>
    <a:srgbClr val="E8F1F9"/>
    <a:srgbClr val="CDE2F4"/>
    <a:srgbClr val="F9F9F9"/>
    <a:srgbClr val="C93841"/>
    <a:srgbClr val="0079C7"/>
    <a:srgbClr val="B0182E"/>
    <a:srgbClr val="B77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ADB32-2670-4C86-9A51-0888825C7707}" v="1" dt="2024-11-21T14:33:46.334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6" d="100"/>
          <a:sy n="56" d="100"/>
        </p:scale>
        <p:origin x="9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4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kumimoji="0" lang="en-US" sz="1100" b="1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A2D05-B280-4A30-B5FF-70E527626F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00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61DFF-47C2-4C4E-BD51-06F88D4D76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7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04E-350C-3048-904D-E601776AB30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1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slide" Target="../slides/sl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0170D-66AC-4F1F-2F2A-A6999D565B12}"/>
              </a:ext>
            </a:extLst>
          </p:cNvPr>
          <p:cNvSpPr txBox="1"/>
          <p:nvPr userDrawn="1"/>
        </p:nvSpPr>
        <p:spPr>
          <a:xfrm>
            <a:off x="648000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Z4-69166 | Date of preparation: October</a:t>
            </a:r>
            <a:r>
              <a:rPr lang="en-US" sz="900" dirty="0">
                <a:solidFill>
                  <a:schemeClr val="bg1"/>
                </a:solidFill>
              </a:rPr>
              <a:t> 2024. This symposium is </a:t>
            </a:r>
            <a:r>
              <a:rPr lang="en-US" sz="900" dirty="0" err="1">
                <a:solidFill>
                  <a:schemeClr val="bg1"/>
                </a:solidFill>
              </a:rPr>
              <a:t>organised</a:t>
            </a:r>
            <a:r>
              <a:rPr lang="en-US" sz="900" dirty="0">
                <a:solidFill>
                  <a:schemeClr val="bg1"/>
                </a:solidFill>
              </a:rPr>
              <a:t> and funded by AstraZeneca. The information displayed during the meeting is exclusively for healthcare professionals.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</a:rPr>
              <a:t>© 2024 AstraZeneca. All Rights Reserved. </a:t>
            </a:r>
            <a:r>
              <a:rPr lang="en-GB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EpiCentral</a:t>
            </a:r>
            <a:r>
              <a:rPr lang="en-GB" sz="9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is sponsored by AstraZeneca.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0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2578784-7850-5C66-DFDA-D0E4E04490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342169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903212-7959-F352-F65A-3A7E2DA6598C}"/>
              </a:ext>
            </a:extLst>
          </p:cNvPr>
          <p:cNvSpPr txBox="1">
            <a:spLocks/>
          </p:cNvSpPr>
          <p:nvPr userDrawn="1"/>
        </p:nvSpPr>
        <p:spPr>
          <a:xfrm>
            <a:off x="9787489" y="0"/>
            <a:ext cx="2404511" cy="27644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/>
              <a:t>AstraZeneca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01188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2578784-7850-5C66-DFDA-D0E4E04490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BC8178-77CC-C542-81A9-B7EEC79F1799}"/>
              </a:ext>
            </a:extLst>
          </p:cNvPr>
          <p:cNvSpPr txBox="1">
            <a:spLocks/>
          </p:cNvSpPr>
          <p:nvPr userDrawn="1"/>
        </p:nvSpPr>
        <p:spPr>
          <a:xfrm>
            <a:off x="9787489" y="0"/>
            <a:ext cx="2404511" cy="27644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/>
              <a:t>AstraZeneca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758822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B6DD977-280A-4BDA-98A1-6AF61A089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2"/>
          <a:stretch/>
        </p:blipFill>
        <p:spPr>
          <a:xfrm>
            <a:off x="204240" y="3673326"/>
            <a:ext cx="11783520" cy="30318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30AE5C-32E0-4171-989A-F6486203C694}"/>
              </a:ext>
            </a:extLst>
          </p:cNvPr>
          <p:cNvSpPr/>
          <p:nvPr/>
        </p:nvSpPr>
        <p:spPr>
          <a:xfrm>
            <a:off x="192000" y="3590409"/>
            <a:ext cx="11795760" cy="106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AAF672-63B5-48DB-A06A-FB1F0BBFF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18" y="242830"/>
            <a:ext cx="2258758" cy="546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0D45-D70F-4565-90F4-8B70029F68B1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1476" y="3896072"/>
            <a:ext cx="9003324" cy="166194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31476" y="5836500"/>
            <a:ext cx="7706711" cy="885825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57300"/>
            <a:ext cx="10465904" cy="21717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pic>
        <p:nvPicPr>
          <p:cNvPr id="25" name="Picture 24">
            <a:hlinkClick r:id="rId4" action="ppaction://hlinksldjump"/>
            <a:extLst>
              <a:ext uri="{FF2B5EF4-FFF2-40B4-BE49-F238E27FC236}">
                <a16:creationId xmlns:a16="http://schemas.microsoft.com/office/drawing/2014/main" id="{8094489D-7B43-4974-9DC0-A3BC66B36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0" y="5729425"/>
            <a:ext cx="567956" cy="653802"/>
          </a:xfrm>
          <a:prstGeom prst="rect">
            <a:avLst/>
          </a:prstGeom>
        </p:spPr>
      </p:pic>
      <p:pic>
        <p:nvPicPr>
          <p:cNvPr id="36" name="Picture 35">
            <a:hlinkClick r:id="rId4" action="ppaction://hlinksldjump"/>
            <a:extLst>
              <a:ext uri="{FF2B5EF4-FFF2-40B4-BE49-F238E27FC236}">
                <a16:creationId xmlns:a16="http://schemas.microsoft.com/office/drawing/2014/main" id="{F4CFB0E9-1E7D-44A0-9AE7-AA95C2D21E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0" y="5729425"/>
            <a:ext cx="567956" cy="65380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AF951BC-D5FD-424E-86A2-5735AE0D297E}"/>
              </a:ext>
            </a:extLst>
          </p:cNvPr>
          <p:cNvSpPr txBox="1"/>
          <p:nvPr userDrawn="1"/>
        </p:nvSpPr>
        <p:spPr>
          <a:xfrm>
            <a:off x="10122716" y="6458243"/>
            <a:ext cx="1878784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FFFFFF"/>
                </a:solidFill>
                <a:cs typeface="Arial" pitchFamily="34" charset="0"/>
              </a:rPr>
              <a:t>© AstraZeneca 2024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E52EC6-4893-71CC-E474-736931BF1328}"/>
              </a:ext>
            </a:extLst>
          </p:cNvPr>
          <p:cNvGrpSpPr/>
          <p:nvPr userDrawn="1"/>
        </p:nvGrpSpPr>
        <p:grpSpPr>
          <a:xfrm>
            <a:off x="330720" y="3766948"/>
            <a:ext cx="2274276" cy="2771963"/>
            <a:chOff x="1939287" y="1320957"/>
            <a:chExt cx="3291891" cy="4012267"/>
          </a:xfrm>
        </p:grpSpPr>
        <p:sp>
          <p:nvSpPr>
            <p:cNvPr id="44" name="Graphic 6">
              <a:extLst>
                <a:ext uri="{FF2B5EF4-FFF2-40B4-BE49-F238E27FC236}">
                  <a16:creationId xmlns:a16="http://schemas.microsoft.com/office/drawing/2014/main" id="{E98DFF86-3CC5-9ADD-4D22-D8712070DD0B}"/>
                </a:ext>
              </a:extLst>
            </p:cNvPr>
            <p:cNvSpPr/>
            <p:nvPr/>
          </p:nvSpPr>
          <p:spPr>
            <a:xfrm>
              <a:off x="1939287" y="1320957"/>
              <a:ext cx="3291891" cy="4012267"/>
            </a:xfrm>
            <a:custGeom>
              <a:avLst/>
              <a:gdLst>
                <a:gd name="connsiteX0" fmla="*/ 3291891 w 3291891"/>
                <a:gd name="connsiteY0" fmla="*/ 4012267 h 4012267"/>
                <a:gd name="connsiteX1" fmla="*/ 2777883 w 3291891"/>
                <a:gd name="connsiteY1" fmla="*/ 4012267 h 4012267"/>
                <a:gd name="connsiteX2" fmla="*/ 2539274 w 3291891"/>
                <a:gd name="connsiteY2" fmla="*/ 3253428 h 4012267"/>
                <a:gd name="connsiteX3" fmla="*/ 2447510 w 3291891"/>
                <a:gd name="connsiteY3" fmla="*/ 4012267 h 4012267"/>
                <a:gd name="connsiteX4" fmla="*/ 728089 w 3291891"/>
                <a:gd name="connsiteY4" fmla="*/ 4012267 h 4012267"/>
                <a:gd name="connsiteX5" fmla="*/ 660853 w 3291891"/>
                <a:gd name="connsiteY5" fmla="*/ 3259551 h 4012267"/>
                <a:gd name="connsiteX6" fmla="*/ 422137 w 3291891"/>
                <a:gd name="connsiteY6" fmla="*/ 4012267 h 4012267"/>
                <a:gd name="connsiteX7" fmla="*/ 0 w 3291891"/>
                <a:gd name="connsiteY7" fmla="*/ 4012267 h 4012267"/>
                <a:gd name="connsiteX8" fmla="*/ 183528 w 3291891"/>
                <a:gd name="connsiteY8" fmla="*/ 3028913 h 4012267"/>
                <a:gd name="connsiteX9" fmla="*/ 654721 w 3291891"/>
                <a:gd name="connsiteY9" fmla="*/ 1966709 h 4012267"/>
                <a:gd name="connsiteX10" fmla="*/ 1162597 w 3291891"/>
                <a:gd name="connsiteY10" fmla="*/ 1707711 h 4012267"/>
                <a:gd name="connsiteX11" fmla="*/ 1010374 w 3291891"/>
                <a:gd name="connsiteY11" fmla="*/ 1471702 h 4012267"/>
                <a:gd name="connsiteX12" fmla="*/ 881173 w 3291891"/>
                <a:gd name="connsiteY12" fmla="*/ 1346231 h 4012267"/>
                <a:gd name="connsiteX13" fmla="*/ 893437 w 3291891"/>
                <a:gd name="connsiteY13" fmla="*/ 1270712 h 4012267"/>
                <a:gd name="connsiteX14" fmla="*/ 894727 w 3291891"/>
                <a:gd name="connsiteY14" fmla="*/ 1171024 h 4012267"/>
                <a:gd name="connsiteX15" fmla="*/ 904517 w 3291891"/>
                <a:gd name="connsiteY15" fmla="*/ 1161893 h 4012267"/>
                <a:gd name="connsiteX16" fmla="*/ 856752 w 3291891"/>
                <a:gd name="connsiteY16" fmla="*/ 1086159 h 4012267"/>
                <a:gd name="connsiteX17" fmla="*/ 870307 w 3291891"/>
                <a:gd name="connsiteY17" fmla="*/ 1060270 h 4012267"/>
                <a:gd name="connsiteX18" fmla="*/ 847178 w 3291891"/>
                <a:gd name="connsiteY18" fmla="*/ 981958 h 4012267"/>
                <a:gd name="connsiteX19" fmla="*/ 804039 w 3291891"/>
                <a:gd name="connsiteY19" fmla="*/ 972720 h 4012267"/>
                <a:gd name="connsiteX20" fmla="*/ 800381 w 3291891"/>
                <a:gd name="connsiteY20" fmla="*/ 881302 h 4012267"/>
                <a:gd name="connsiteX21" fmla="*/ 803609 w 3291891"/>
                <a:gd name="connsiteY21" fmla="*/ 876683 h 4012267"/>
                <a:gd name="connsiteX22" fmla="*/ 943675 w 3291891"/>
                <a:gd name="connsiteY22" fmla="*/ 683858 h 4012267"/>
                <a:gd name="connsiteX23" fmla="*/ 957230 w 3291891"/>
                <a:gd name="connsiteY23" fmla="*/ 542166 h 4012267"/>
                <a:gd name="connsiteX24" fmla="*/ 1041572 w 3291891"/>
                <a:gd name="connsiteY24" fmla="*/ 354712 h 4012267"/>
                <a:gd name="connsiteX25" fmla="*/ 1566445 w 3291891"/>
                <a:gd name="connsiteY25" fmla="*/ 0 h 4012267"/>
                <a:gd name="connsiteX26" fmla="*/ 2208795 w 3291891"/>
                <a:gd name="connsiteY26" fmla="*/ 509832 h 4012267"/>
                <a:gd name="connsiteX27" fmla="*/ 1927370 w 3291891"/>
                <a:gd name="connsiteY27" fmla="*/ 1232147 h 4012267"/>
                <a:gd name="connsiteX28" fmla="*/ 1945658 w 3291891"/>
                <a:gd name="connsiteY28" fmla="*/ 1608452 h 4012267"/>
                <a:gd name="connsiteX29" fmla="*/ 2520879 w 3291891"/>
                <a:gd name="connsiteY29" fmla="*/ 1942324 h 4012267"/>
                <a:gd name="connsiteX30" fmla="*/ 3028648 w 3291891"/>
                <a:gd name="connsiteY30" fmla="*/ 2761858 h 4012267"/>
                <a:gd name="connsiteX31" fmla="*/ 3291891 w 3291891"/>
                <a:gd name="connsiteY31" fmla="*/ 4012267 h 401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91891" h="4012267">
                  <a:moveTo>
                    <a:pt x="3291891" y="4012267"/>
                  </a:moveTo>
                  <a:lnTo>
                    <a:pt x="2777883" y="4012267"/>
                  </a:lnTo>
                  <a:lnTo>
                    <a:pt x="2539274" y="3253428"/>
                  </a:lnTo>
                  <a:cubicBezTo>
                    <a:pt x="2484195" y="3496205"/>
                    <a:pt x="2447510" y="4012267"/>
                    <a:pt x="2447510" y="4012267"/>
                  </a:cubicBezTo>
                  <a:lnTo>
                    <a:pt x="728089" y="4012267"/>
                  </a:lnTo>
                  <a:cubicBezTo>
                    <a:pt x="752617" y="3842324"/>
                    <a:pt x="660853" y="3259551"/>
                    <a:pt x="660853" y="3259551"/>
                  </a:cubicBezTo>
                  <a:cubicBezTo>
                    <a:pt x="636325" y="3399094"/>
                    <a:pt x="422137" y="4012267"/>
                    <a:pt x="422137" y="4012267"/>
                  </a:cubicBezTo>
                  <a:lnTo>
                    <a:pt x="0" y="4012267"/>
                  </a:lnTo>
                  <a:cubicBezTo>
                    <a:pt x="0" y="4012267"/>
                    <a:pt x="171264" y="3380940"/>
                    <a:pt x="183528" y="3028913"/>
                  </a:cubicBezTo>
                  <a:cubicBezTo>
                    <a:pt x="195792" y="2676886"/>
                    <a:pt x="434401" y="2033527"/>
                    <a:pt x="654721" y="1966709"/>
                  </a:cubicBezTo>
                  <a:cubicBezTo>
                    <a:pt x="875041" y="1899892"/>
                    <a:pt x="1162597" y="1707711"/>
                    <a:pt x="1162597" y="1707711"/>
                  </a:cubicBezTo>
                  <a:cubicBezTo>
                    <a:pt x="1195193" y="1574184"/>
                    <a:pt x="1130001" y="1481048"/>
                    <a:pt x="1010374" y="1471702"/>
                  </a:cubicBezTo>
                  <a:cubicBezTo>
                    <a:pt x="890639" y="1462249"/>
                    <a:pt x="855354" y="1385333"/>
                    <a:pt x="881173" y="1346231"/>
                  </a:cubicBezTo>
                  <a:cubicBezTo>
                    <a:pt x="906991" y="1307129"/>
                    <a:pt x="893437" y="1270712"/>
                    <a:pt x="893437" y="1270712"/>
                  </a:cubicBezTo>
                  <a:cubicBezTo>
                    <a:pt x="838572" y="1238271"/>
                    <a:pt x="875471" y="1190682"/>
                    <a:pt x="894727" y="1171024"/>
                  </a:cubicBezTo>
                  <a:cubicBezTo>
                    <a:pt x="900321" y="1165330"/>
                    <a:pt x="904517" y="1161893"/>
                    <a:pt x="904517" y="1161893"/>
                  </a:cubicBezTo>
                  <a:cubicBezTo>
                    <a:pt x="868801" y="1150613"/>
                    <a:pt x="850405" y="1115808"/>
                    <a:pt x="856752" y="1086159"/>
                  </a:cubicBezTo>
                  <a:cubicBezTo>
                    <a:pt x="858689" y="1076813"/>
                    <a:pt x="863099" y="1067790"/>
                    <a:pt x="870307" y="1060270"/>
                  </a:cubicBezTo>
                  <a:cubicBezTo>
                    <a:pt x="900214" y="1029117"/>
                    <a:pt x="847178" y="981958"/>
                    <a:pt x="847178" y="981958"/>
                  </a:cubicBezTo>
                  <a:cubicBezTo>
                    <a:pt x="828352" y="980776"/>
                    <a:pt x="814367" y="977554"/>
                    <a:pt x="804039" y="972720"/>
                  </a:cubicBezTo>
                  <a:cubicBezTo>
                    <a:pt x="757780" y="951342"/>
                    <a:pt x="787149" y="900316"/>
                    <a:pt x="800381" y="881302"/>
                  </a:cubicBezTo>
                  <a:cubicBezTo>
                    <a:pt x="801672" y="879476"/>
                    <a:pt x="802748" y="877865"/>
                    <a:pt x="803609" y="876683"/>
                  </a:cubicBezTo>
                  <a:cubicBezTo>
                    <a:pt x="815873" y="860462"/>
                    <a:pt x="943675" y="683858"/>
                    <a:pt x="943675" y="683858"/>
                  </a:cubicBezTo>
                  <a:cubicBezTo>
                    <a:pt x="911079" y="642070"/>
                    <a:pt x="923343" y="579872"/>
                    <a:pt x="957230" y="542166"/>
                  </a:cubicBezTo>
                  <a:cubicBezTo>
                    <a:pt x="991225" y="504353"/>
                    <a:pt x="1041572" y="354712"/>
                    <a:pt x="1041572" y="354712"/>
                  </a:cubicBezTo>
                  <a:cubicBezTo>
                    <a:pt x="859334" y="84220"/>
                    <a:pt x="1339993" y="0"/>
                    <a:pt x="1566445" y="0"/>
                  </a:cubicBezTo>
                  <a:cubicBezTo>
                    <a:pt x="1792897" y="0"/>
                    <a:pt x="2104874" y="66710"/>
                    <a:pt x="2208795" y="509832"/>
                  </a:cubicBezTo>
                  <a:cubicBezTo>
                    <a:pt x="2312930" y="952846"/>
                    <a:pt x="1927370" y="1232147"/>
                    <a:pt x="1927370" y="1232147"/>
                  </a:cubicBezTo>
                  <a:cubicBezTo>
                    <a:pt x="1841738" y="1341505"/>
                    <a:pt x="1945658" y="1608452"/>
                    <a:pt x="1945658" y="1608452"/>
                  </a:cubicBezTo>
                  <a:cubicBezTo>
                    <a:pt x="1945658" y="1608452"/>
                    <a:pt x="2025266" y="1820936"/>
                    <a:pt x="2520879" y="1942324"/>
                  </a:cubicBezTo>
                  <a:cubicBezTo>
                    <a:pt x="3016491" y="2063820"/>
                    <a:pt x="2998095" y="2458279"/>
                    <a:pt x="3028648" y="2761858"/>
                  </a:cubicBezTo>
                  <a:cubicBezTo>
                    <a:pt x="3059415" y="3065329"/>
                    <a:pt x="3291891" y="4012267"/>
                    <a:pt x="3291891" y="4012267"/>
                  </a:cubicBez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 w="9525" cap="flat">
              <a:solidFill>
                <a:schemeClr val="accent2">
                  <a:alpha val="69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E36CD46-02C8-F5B0-4393-79C5FE85C147}"/>
                </a:ext>
              </a:extLst>
            </p:cNvPr>
            <p:cNvSpPr/>
            <p:nvPr/>
          </p:nvSpPr>
          <p:spPr>
            <a:xfrm>
              <a:off x="2722298" y="2197867"/>
              <a:ext cx="870856" cy="1019504"/>
            </a:xfrm>
            <a:custGeom>
              <a:avLst/>
              <a:gdLst>
                <a:gd name="connsiteX0" fmla="*/ 1111413 w 1117195"/>
                <a:gd name="connsiteY0" fmla="*/ 786286 h 1318077"/>
                <a:gd name="connsiteX1" fmla="*/ 1093040 w 1117195"/>
                <a:gd name="connsiteY1" fmla="*/ 1218411 h 1318077"/>
                <a:gd name="connsiteX2" fmla="*/ 1057986 w 1117195"/>
                <a:gd name="connsiteY2" fmla="*/ 1305198 h 1318077"/>
                <a:gd name="connsiteX3" fmla="*/ 951738 w 1117195"/>
                <a:gd name="connsiteY3" fmla="*/ 1279452 h 1318077"/>
                <a:gd name="connsiteX4" fmla="*/ 939046 w 1117195"/>
                <a:gd name="connsiteY4" fmla="*/ 1160149 h 1318077"/>
                <a:gd name="connsiteX5" fmla="*/ 919948 w 1117195"/>
                <a:gd name="connsiteY5" fmla="*/ 817109 h 1318077"/>
                <a:gd name="connsiteX6" fmla="*/ 830139 w 1117195"/>
                <a:gd name="connsiteY6" fmla="*/ 497880 h 1318077"/>
                <a:gd name="connsiteX7" fmla="*/ 571589 w 1117195"/>
                <a:gd name="connsiteY7" fmla="*/ 404928 h 1318077"/>
                <a:gd name="connsiteX8" fmla="*/ 239669 w 1117195"/>
                <a:gd name="connsiteY8" fmla="*/ 387885 h 1318077"/>
                <a:gd name="connsiteX9" fmla="*/ 145025 w 1117195"/>
                <a:gd name="connsiteY9" fmla="*/ 365644 h 1318077"/>
                <a:gd name="connsiteX10" fmla="*/ 157233 w 1117195"/>
                <a:gd name="connsiteY10" fmla="*/ 354161 h 1318077"/>
                <a:gd name="connsiteX11" fmla="*/ 97400 w 1117195"/>
                <a:gd name="connsiteY11" fmla="*/ 258550 h 1318077"/>
                <a:gd name="connsiteX12" fmla="*/ 185034 w 1117195"/>
                <a:gd name="connsiteY12" fmla="*/ 267373 h 1318077"/>
                <a:gd name="connsiteX13" fmla="*/ 500394 w 1117195"/>
                <a:gd name="connsiteY13" fmla="*/ 308350 h 1318077"/>
                <a:gd name="connsiteX14" fmla="*/ 627675 w 1117195"/>
                <a:gd name="connsiteY14" fmla="*/ 307383 h 1318077"/>
                <a:gd name="connsiteX15" fmla="*/ 682552 w 1117195"/>
                <a:gd name="connsiteY15" fmla="*/ 206090 h 1318077"/>
                <a:gd name="connsiteX16" fmla="*/ 587665 w 1117195"/>
                <a:gd name="connsiteY16" fmla="*/ 152543 h 1318077"/>
                <a:gd name="connsiteX17" fmla="*/ 31403 w 1117195"/>
                <a:gd name="connsiteY17" fmla="*/ 115435 h 1318077"/>
                <a:gd name="connsiteX18" fmla="*/ 26810 w 1117195"/>
                <a:gd name="connsiteY18" fmla="*/ 0 h 1318077"/>
                <a:gd name="connsiteX19" fmla="*/ 538228 w 1117195"/>
                <a:gd name="connsiteY19" fmla="*/ 23329 h 1318077"/>
                <a:gd name="connsiteX20" fmla="*/ 1013867 w 1117195"/>
                <a:gd name="connsiteY20" fmla="*/ 235221 h 1318077"/>
                <a:gd name="connsiteX21" fmla="*/ 1111413 w 1117195"/>
                <a:gd name="connsiteY21" fmla="*/ 786286 h 131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7195" h="1318077">
                  <a:moveTo>
                    <a:pt x="1111413" y="786286"/>
                  </a:moveTo>
                  <a:cubicBezTo>
                    <a:pt x="1102710" y="932302"/>
                    <a:pt x="1101743" y="1072395"/>
                    <a:pt x="1093040" y="1218411"/>
                  </a:cubicBezTo>
                  <a:cubicBezTo>
                    <a:pt x="1091227" y="1247662"/>
                    <a:pt x="1080227" y="1286100"/>
                    <a:pt x="1057986" y="1305198"/>
                  </a:cubicBezTo>
                  <a:cubicBezTo>
                    <a:pt x="1026680" y="1332032"/>
                    <a:pt x="974583" y="1313780"/>
                    <a:pt x="951738" y="1279452"/>
                  </a:cubicBezTo>
                  <a:cubicBezTo>
                    <a:pt x="929014" y="1245124"/>
                    <a:pt x="939772" y="1201367"/>
                    <a:pt x="939046" y="1160149"/>
                  </a:cubicBezTo>
                  <a:cubicBezTo>
                    <a:pt x="936750" y="1045802"/>
                    <a:pt x="922245" y="931455"/>
                    <a:pt x="919948" y="817109"/>
                  </a:cubicBezTo>
                  <a:cubicBezTo>
                    <a:pt x="917772" y="703608"/>
                    <a:pt x="910520" y="578020"/>
                    <a:pt x="830139" y="497880"/>
                  </a:cubicBezTo>
                  <a:cubicBezTo>
                    <a:pt x="763900" y="432004"/>
                    <a:pt x="664541" y="414719"/>
                    <a:pt x="571589" y="404928"/>
                  </a:cubicBezTo>
                  <a:cubicBezTo>
                    <a:pt x="460869" y="393203"/>
                    <a:pt x="350511" y="394412"/>
                    <a:pt x="239669" y="387885"/>
                  </a:cubicBezTo>
                  <a:cubicBezTo>
                    <a:pt x="210176" y="386193"/>
                    <a:pt x="175485" y="379665"/>
                    <a:pt x="145025" y="365644"/>
                  </a:cubicBezTo>
                  <a:cubicBezTo>
                    <a:pt x="152035" y="358392"/>
                    <a:pt x="157233" y="354161"/>
                    <a:pt x="157233" y="354161"/>
                  </a:cubicBezTo>
                  <a:cubicBezTo>
                    <a:pt x="112510" y="339898"/>
                    <a:pt x="89423" y="296021"/>
                    <a:pt x="97400" y="258550"/>
                  </a:cubicBezTo>
                  <a:cubicBezTo>
                    <a:pt x="122179" y="256495"/>
                    <a:pt x="158804" y="264714"/>
                    <a:pt x="185034" y="267373"/>
                  </a:cubicBezTo>
                  <a:cubicBezTo>
                    <a:pt x="290557" y="277648"/>
                    <a:pt x="395717" y="291306"/>
                    <a:pt x="500394" y="308350"/>
                  </a:cubicBezTo>
                  <a:cubicBezTo>
                    <a:pt x="542821" y="315240"/>
                    <a:pt x="587545" y="322613"/>
                    <a:pt x="627675" y="307383"/>
                  </a:cubicBezTo>
                  <a:cubicBezTo>
                    <a:pt x="667926" y="292273"/>
                    <a:pt x="699716" y="245495"/>
                    <a:pt x="682552" y="206090"/>
                  </a:cubicBezTo>
                  <a:cubicBezTo>
                    <a:pt x="667442" y="171279"/>
                    <a:pt x="624895" y="159433"/>
                    <a:pt x="587665" y="152543"/>
                  </a:cubicBezTo>
                  <a:cubicBezTo>
                    <a:pt x="404541" y="118819"/>
                    <a:pt x="217428" y="106369"/>
                    <a:pt x="31403" y="115435"/>
                  </a:cubicBezTo>
                  <a:cubicBezTo>
                    <a:pt x="-26496" y="88480"/>
                    <a:pt x="10250" y="24054"/>
                    <a:pt x="26810" y="0"/>
                  </a:cubicBezTo>
                  <a:cubicBezTo>
                    <a:pt x="195067" y="27317"/>
                    <a:pt x="367916" y="10395"/>
                    <a:pt x="538228" y="23329"/>
                  </a:cubicBezTo>
                  <a:cubicBezTo>
                    <a:pt x="716638" y="36987"/>
                    <a:pt x="905927" y="92348"/>
                    <a:pt x="1013867" y="235221"/>
                  </a:cubicBezTo>
                  <a:cubicBezTo>
                    <a:pt x="1128939" y="387281"/>
                    <a:pt x="1122775" y="595788"/>
                    <a:pt x="1111413" y="786286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aphic 6837">
              <a:extLst>
                <a:ext uri="{FF2B5EF4-FFF2-40B4-BE49-F238E27FC236}">
                  <a16:creationId xmlns:a16="http://schemas.microsoft.com/office/drawing/2014/main" id="{37E34EC2-8812-B7BA-56FC-604F132FA445}"/>
                </a:ext>
              </a:extLst>
            </p:cNvPr>
            <p:cNvGrpSpPr/>
            <p:nvPr/>
          </p:nvGrpSpPr>
          <p:grpSpPr>
            <a:xfrm>
              <a:off x="3406569" y="3140375"/>
              <a:ext cx="247657" cy="714196"/>
              <a:chOff x="1706268" y="2845360"/>
              <a:chExt cx="317712" cy="923356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C8542D9-0BA4-AFE4-68E6-C7A8BDF24F9F}"/>
                  </a:ext>
                </a:extLst>
              </p:cNvPr>
              <p:cNvSpPr/>
              <p:nvPr/>
            </p:nvSpPr>
            <p:spPr>
              <a:xfrm>
                <a:off x="1706268" y="2845360"/>
                <a:ext cx="317712" cy="923356"/>
              </a:xfrm>
              <a:custGeom>
                <a:avLst/>
                <a:gdLst>
                  <a:gd name="connsiteX0" fmla="*/ 317471 w 317712"/>
                  <a:gd name="connsiteY0" fmla="*/ 819405 h 923356"/>
                  <a:gd name="connsiteX1" fmla="*/ 260781 w 317712"/>
                  <a:gd name="connsiteY1" fmla="*/ 923357 h 923356"/>
                  <a:gd name="connsiteX2" fmla="*/ 215937 w 317712"/>
                  <a:gd name="connsiteY2" fmla="*/ 876095 h 923356"/>
                  <a:gd name="connsiteX3" fmla="*/ 199860 w 317712"/>
                  <a:gd name="connsiteY3" fmla="*/ 869447 h 923356"/>
                  <a:gd name="connsiteX4" fmla="*/ 184872 w 317712"/>
                  <a:gd name="connsiteY4" fmla="*/ 841888 h 923356"/>
                  <a:gd name="connsiteX5" fmla="*/ 184872 w 317712"/>
                  <a:gd name="connsiteY5" fmla="*/ 841888 h 923356"/>
                  <a:gd name="connsiteX6" fmla="*/ 178103 w 317712"/>
                  <a:gd name="connsiteY6" fmla="*/ 800307 h 923356"/>
                  <a:gd name="connsiteX7" fmla="*/ 116578 w 317712"/>
                  <a:gd name="connsiteY7" fmla="*/ 802725 h 923356"/>
                  <a:gd name="connsiteX8" fmla="*/ 108117 w 317712"/>
                  <a:gd name="connsiteY8" fmla="*/ 830888 h 923356"/>
                  <a:gd name="connsiteX9" fmla="*/ 90711 w 317712"/>
                  <a:gd name="connsiteY9" fmla="*/ 852162 h 923356"/>
                  <a:gd name="connsiteX10" fmla="*/ 88173 w 317712"/>
                  <a:gd name="connsiteY10" fmla="*/ 854580 h 923356"/>
                  <a:gd name="connsiteX11" fmla="*/ 55174 w 317712"/>
                  <a:gd name="connsiteY11" fmla="*/ 892413 h 923356"/>
                  <a:gd name="connsiteX12" fmla="*/ 781 w 317712"/>
                  <a:gd name="connsiteY12" fmla="*/ 778912 h 923356"/>
                  <a:gd name="connsiteX13" fmla="*/ 12143 w 317712"/>
                  <a:gd name="connsiteY13" fmla="*/ 756430 h 923356"/>
                  <a:gd name="connsiteX14" fmla="*/ 38373 w 317712"/>
                  <a:gd name="connsiteY14" fmla="*/ 743496 h 923356"/>
                  <a:gd name="connsiteX15" fmla="*/ 38614 w 317712"/>
                  <a:gd name="connsiteY15" fmla="*/ 743496 h 923356"/>
                  <a:gd name="connsiteX16" fmla="*/ 50460 w 317712"/>
                  <a:gd name="connsiteY16" fmla="*/ 695388 h 923356"/>
                  <a:gd name="connsiteX17" fmla="*/ 57471 w 317712"/>
                  <a:gd name="connsiteY17" fmla="*/ 686807 h 923356"/>
                  <a:gd name="connsiteX18" fmla="*/ 52636 w 317712"/>
                  <a:gd name="connsiteY18" fmla="*/ 659126 h 923356"/>
                  <a:gd name="connsiteX19" fmla="*/ 59767 w 317712"/>
                  <a:gd name="connsiteY19" fmla="*/ 641962 h 923356"/>
                  <a:gd name="connsiteX20" fmla="*/ 53723 w 317712"/>
                  <a:gd name="connsiteY20" fmla="*/ 603282 h 923356"/>
                  <a:gd name="connsiteX21" fmla="*/ 57108 w 317712"/>
                  <a:gd name="connsiteY21" fmla="*/ 581767 h 923356"/>
                  <a:gd name="connsiteX22" fmla="*/ 57471 w 317712"/>
                  <a:gd name="connsiteY22" fmla="*/ 580558 h 923356"/>
                  <a:gd name="connsiteX23" fmla="*/ 54328 w 317712"/>
                  <a:gd name="connsiteY23" fmla="*/ 537648 h 923356"/>
                  <a:gd name="connsiteX24" fmla="*/ 58679 w 317712"/>
                  <a:gd name="connsiteY24" fmla="*/ 516374 h 923356"/>
                  <a:gd name="connsiteX25" fmla="*/ 59888 w 317712"/>
                  <a:gd name="connsiteY25" fmla="*/ 512143 h 923356"/>
                  <a:gd name="connsiteX26" fmla="*/ 57712 w 317712"/>
                  <a:gd name="connsiteY26" fmla="*/ 458113 h 923356"/>
                  <a:gd name="connsiteX27" fmla="*/ 59888 w 317712"/>
                  <a:gd name="connsiteY27" fmla="*/ 450618 h 923356"/>
                  <a:gd name="connsiteX28" fmla="*/ 56383 w 317712"/>
                  <a:gd name="connsiteY28" fmla="*/ 444817 h 923356"/>
                  <a:gd name="connsiteX29" fmla="*/ 59888 w 317712"/>
                  <a:gd name="connsiteY29" fmla="*/ 383050 h 923356"/>
                  <a:gd name="connsiteX30" fmla="*/ 62306 w 317712"/>
                  <a:gd name="connsiteY30" fmla="*/ 374951 h 923356"/>
                  <a:gd name="connsiteX31" fmla="*/ 58921 w 317712"/>
                  <a:gd name="connsiteY31" fmla="*/ 370963 h 923356"/>
                  <a:gd name="connsiteX32" fmla="*/ 62306 w 317712"/>
                  <a:gd name="connsiteY32" fmla="*/ 315844 h 923356"/>
                  <a:gd name="connsiteX33" fmla="*/ 55295 w 317712"/>
                  <a:gd name="connsiteY33" fmla="*/ 288889 h 923356"/>
                  <a:gd name="connsiteX34" fmla="*/ 55657 w 317712"/>
                  <a:gd name="connsiteY34" fmla="*/ 278494 h 923356"/>
                  <a:gd name="connsiteX35" fmla="*/ 59888 w 317712"/>
                  <a:gd name="connsiteY35" fmla="*/ 247308 h 923356"/>
                  <a:gd name="connsiteX36" fmla="*/ 55416 w 317712"/>
                  <a:gd name="connsiteY36" fmla="*/ 206453 h 923356"/>
                  <a:gd name="connsiteX37" fmla="*/ 57592 w 317712"/>
                  <a:gd name="connsiteY37" fmla="*/ 189531 h 923356"/>
                  <a:gd name="connsiteX38" fmla="*/ 59888 w 317712"/>
                  <a:gd name="connsiteY38" fmla="*/ 176476 h 923356"/>
                  <a:gd name="connsiteX39" fmla="*/ 57833 w 317712"/>
                  <a:gd name="connsiteY39" fmla="*/ 120270 h 923356"/>
                  <a:gd name="connsiteX40" fmla="*/ 59163 w 317712"/>
                  <a:gd name="connsiteY40" fmla="*/ 109874 h 923356"/>
                  <a:gd name="connsiteX41" fmla="*/ 59767 w 317712"/>
                  <a:gd name="connsiteY41" fmla="*/ 105644 h 923356"/>
                  <a:gd name="connsiteX42" fmla="*/ 57471 w 317712"/>
                  <a:gd name="connsiteY42" fmla="*/ 53668 h 923356"/>
                  <a:gd name="connsiteX43" fmla="*/ 56625 w 317712"/>
                  <a:gd name="connsiteY43" fmla="*/ 51371 h 923356"/>
                  <a:gd name="connsiteX44" fmla="*/ 54932 w 317712"/>
                  <a:gd name="connsiteY44" fmla="*/ 34691 h 923356"/>
                  <a:gd name="connsiteX45" fmla="*/ 59888 w 317712"/>
                  <a:gd name="connsiteY45" fmla="*/ 1692 h 923356"/>
                  <a:gd name="connsiteX46" fmla="*/ 215332 w 317712"/>
                  <a:gd name="connsiteY46" fmla="*/ 0 h 923356"/>
                  <a:gd name="connsiteX47" fmla="*/ 214486 w 317712"/>
                  <a:gd name="connsiteY47" fmla="*/ 27680 h 923356"/>
                  <a:gd name="connsiteX48" fmla="*/ 213519 w 317712"/>
                  <a:gd name="connsiteY48" fmla="*/ 29977 h 923356"/>
                  <a:gd name="connsiteX49" fmla="*/ 214970 w 317712"/>
                  <a:gd name="connsiteY49" fmla="*/ 54877 h 923356"/>
                  <a:gd name="connsiteX50" fmla="*/ 214970 w 317712"/>
                  <a:gd name="connsiteY50" fmla="*/ 54877 h 923356"/>
                  <a:gd name="connsiteX51" fmla="*/ 215937 w 317712"/>
                  <a:gd name="connsiteY51" fmla="*/ 70107 h 923356"/>
                  <a:gd name="connsiteX52" fmla="*/ 222706 w 317712"/>
                  <a:gd name="connsiteY52" fmla="*/ 102743 h 923356"/>
                  <a:gd name="connsiteX53" fmla="*/ 223189 w 317712"/>
                  <a:gd name="connsiteY53" fmla="*/ 118577 h 923356"/>
                  <a:gd name="connsiteX54" fmla="*/ 222947 w 317712"/>
                  <a:gd name="connsiteY54" fmla="*/ 129214 h 923356"/>
                  <a:gd name="connsiteX55" fmla="*/ 218233 w 317712"/>
                  <a:gd name="connsiteY55" fmla="*/ 176597 h 923356"/>
                  <a:gd name="connsiteX56" fmla="*/ 223310 w 317712"/>
                  <a:gd name="connsiteY56" fmla="*/ 190377 h 923356"/>
                  <a:gd name="connsiteX57" fmla="*/ 224156 w 317712"/>
                  <a:gd name="connsiteY57" fmla="*/ 203068 h 923356"/>
                  <a:gd name="connsiteX58" fmla="*/ 220530 w 317712"/>
                  <a:gd name="connsiteY58" fmla="*/ 233287 h 923356"/>
                  <a:gd name="connsiteX59" fmla="*/ 226332 w 317712"/>
                  <a:gd name="connsiteY59" fmla="*/ 273538 h 923356"/>
                  <a:gd name="connsiteX60" fmla="*/ 225727 w 317712"/>
                  <a:gd name="connsiteY60" fmla="*/ 285867 h 923356"/>
                  <a:gd name="connsiteX61" fmla="*/ 225244 w 317712"/>
                  <a:gd name="connsiteY61" fmla="*/ 292394 h 923356"/>
                  <a:gd name="connsiteX62" fmla="*/ 222947 w 317712"/>
                  <a:gd name="connsiteY62" fmla="*/ 351502 h 923356"/>
                  <a:gd name="connsiteX63" fmla="*/ 225365 w 317712"/>
                  <a:gd name="connsiteY63" fmla="*/ 362622 h 923356"/>
                  <a:gd name="connsiteX64" fmla="*/ 226573 w 317712"/>
                  <a:gd name="connsiteY64" fmla="*/ 377248 h 923356"/>
                  <a:gd name="connsiteX65" fmla="*/ 225244 w 317712"/>
                  <a:gd name="connsiteY65" fmla="*/ 431883 h 923356"/>
                  <a:gd name="connsiteX66" fmla="*/ 226453 w 317712"/>
                  <a:gd name="connsiteY66" fmla="*/ 439619 h 923356"/>
                  <a:gd name="connsiteX67" fmla="*/ 228024 w 317712"/>
                  <a:gd name="connsiteY67" fmla="*/ 455333 h 923356"/>
                  <a:gd name="connsiteX68" fmla="*/ 230079 w 317712"/>
                  <a:gd name="connsiteY68" fmla="*/ 510935 h 923356"/>
                  <a:gd name="connsiteX69" fmla="*/ 230079 w 317712"/>
                  <a:gd name="connsiteY69" fmla="*/ 512264 h 923356"/>
                  <a:gd name="connsiteX70" fmla="*/ 233222 w 317712"/>
                  <a:gd name="connsiteY70" fmla="*/ 526044 h 923356"/>
                  <a:gd name="connsiteX71" fmla="*/ 232617 w 317712"/>
                  <a:gd name="connsiteY71" fmla="*/ 576811 h 923356"/>
                  <a:gd name="connsiteX72" fmla="*/ 230200 w 317712"/>
                  <a:gd name="connsiteY72" fmla="*/ 597360 h 923356"/>
                  <a:gd name="connsiteX73" fmla="*/ 230925 w 317712"/>
                  <a:gd name="connsiteY73" fmla="*/ 598931 h 923356"/>
                  <a:gd name="connsiteX74" fmla="*/ 241078 w 317712"/>
                  <a:gd name="connsiteY74" fmla="*/ 659489 h 923356"/>
                  <a:gd name="connsiteX75" fmla="*/ 243979 w 317712"/>
                  <a:gd name="connsiteY75" fmla="*/ 693938 h 923356"/>
                  <a:gd name="connsiteX76" fmla="*/ 244463 w 317712"/>
                  <a:gd name="connsiteY76" fmla="*/ 701311 h 923356"/>
                  <a:gd name="connsiteX77" fmla="*/ 272022 w 317712"/>
                  <a:gd name="connsiteY77" fmla="*/ 747848 h 923356"/>
                  <a:gd name="connsiteX78" fmla="*/ 277461 w 317712"/>
                  <a:gd name="connsiteY78" fmla="*/ 750991 h 923356"/>
                  <a:gd name="connsiteX79" fmla="*/ 294988 w 317712"/>
                  <a:gd name="connsiteY79" fmla="*/ 766704 h 923356"/>
                  <a:gd name="connsiteX80" fmla="*/ 317713 w 317712"/>
                  <a:gd name="connsiteY80" fmla="*/ 819647 h 92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7712" h="923356">
                    <a:moveTo>
                      <a:pt x="317471" y="819405"/>
                    </a:moveTo>
                    <a:cubicBezTo>
                      <a:pt x="315174" y="850107"/>
                      <a:pt x="260781" y="923357"/>
                      <a:pt x="260781" y="923357"/>
                    </a:cubicBezTo>
                    <a:cubicBezTo>
                      <a:pt x="234793" y="921060"/>
                      <a:pt x="215937" y="876095"/>
                      <a:pt x="215937" y="876095"/>
                    </a:cubicBezTo>
                    <a:cubicBezTo>
                      <a:pt x="209530" y="876095"/>
                      <a:pt x="204212" y="873678"/>
                      <a:pt x="199860" y="869447"/>
                    </a:cubicBezTo>
                    <a:cubicBezTo>
                      <a:pt x="192850" y="863162"/>
                      <a:pt x="188015" y="852767"/>
                      <a:pt x="184872" y="841888"/>
                    </a:cubicBezTo>
                    <a:lnTo>
                      <a:pt x="184872" y="841888"/>
                    </a:lnTo>
                    <a:cubicBezTo>
                      <a:pt x="178828" y="821702"/>
                      <a:pt x="178103" y="800307"/>
                      <a:pt x="178103" y="800307"/>
                    </a:cubicBezTo>
                    <a:cubicBezTo>
                      <a:pt x="159126" y="814449"/>
                      <a:pt x="116578" y="802725"/>
                      <a:pt x="116578" y="802725"/>
                    </a:cubicBezTo>
                    <a:cubicBezTo>
                      <a:pt x="118512" y="811427"/>
                      <a:pt x="114160" y="821823"/>
                      <a:pt x="108117" y="830888"/>
                    </a:cubicBezTo>
                    <a:cubicBezTo>
                      <a:pt x="102194" y="840317"/>
                      <a:pt x="94579" y="848294"/>
                      <a:pt x="90711" y="852162"/>
                    </a:cubicBezTo>
                    <a:cubicBezTo>
                      <a:pt x="89140" y="853733"/>
                      <a:pt x="88173" y="854580"/>
                      <a:pt x="88173" y="854580"/>
                    </a:cubicBezTo>
                    <a:cubicBezTo>
                      <a:pt x="90590" y="885403"/>
                      <a:pt x="55174" y="892413"/>
                      <a:pt x="55174" y="892413"/>
                    </a:cubicBezTo>
                    <a:lnTo>
                      <a:pt x="781" y="778912"/>
                    </a:lnTo>
                    <a:cubicBezTo>
                      <a:pt x="-2241" y="769968"/>
                      <a:pt x="3923" y="762232"/>
                      <a:pt x="12143" y="756430"/>
                    </a:cubicBezTo>
                    <a:cubicBezTo>
                      <a:pt x="22538" y="748694"/>
                      <a:pt x="36318" y="744222"/>
                      <a:pt x="38373" y="743496"/>
                    </a:cubicBezTo>
                    <a:cubicBezTo>
                      <a:pt x="38373" y="743496"/>
                      <a:pt x="38614" y="743496"/>
                      <a:pt x="38614" y="743496"/>
                    </a:cubicBezTo>
                    <a:cubicBezTo>
                      <a:pt x="28823" y="728750"/>
                      <a:pt x="41757" y="707234"/>
                      <a:pt x="50460" y="695388"/>
                    </a:cubicBezTo>
                    <a:cubicBezTo>
                      <a:pt x="54449" y="690070"/>
                      <a:pt x="57471" y="686807"/>
                      <a:pt x="57471" y="686807"/>
                    </a:cubicBezTo>
                    <a:cubicBezTo>
                      <a:pt x="48889" y="680763"/>
                      <a:pt x="49735" y="669159"/>
                      <a:pt x="52636" y="659126"/>
                    </a:cubicBezTo>
                    <a:cubicBezTo>
                      <a:pt x="55295" y="649698"/>
                      <a:pt x="59767" y="641962"/>
                      <a:pt x="59767" y="641962"/>
                    </a:cubicBezTo>
                    <a:cubicBezTo>
                      <a:pt x="52152" y="635556"/>
                      <a:pt x="52152" y="618029"/>
                      <a:pt x="53723" y="603282"/>
                    </a:cubicBezTo>
                    <a:cubicBezTo>
                      <a:pt x="54811" y="593371"/>
                      <a:pt x="56504" y="584789"/>
                      <a:pt x="57108" y="581767"/>
                    </a:cubicBezTo>
                    <a:cubicBezTo>
                      <a:pt x="57350" y="581042"/>
                      <a:pt x="57471" y="580558"/>
                      <a:pt x="57471" y="580558"/>
                    </a:cubicBezTo>
                    <a:cubicBezTo>
                      <a:pt x="51548" y="569680"/>
                      <a:pt x="52152" y="552153"/>
                      <a:pt x="54328" y="537648"/>
                    </a:cubicBezTo>
                    <a:cubicBezTo>
                      <a:pt x="55657" y="528703"/>
                      <a:pt x="57471" y="520846"/>
                      <a:pt x="58679" y="516374"/>
                    </a:cubicBezTo>
                    <a:cubicBezTo>
                      <a:pt x="59405" y="513715"/>
                      <a:pt x="59888" y="512143"/>
                      <a:pt x="59888" y="512143"/>
                    </a:cubicBezTo>
                    <a:cubicBezTo>
                      <a:pt x="49493" y="498122"/>
                      <a:pt x="54449" y="471046"/>
                      <a:pt x="57712" y="458113"/>
                    </a:cubicBezTo>
                    <a:cubicBezTo>
                      <a:pt x="58921" y="453520"/>
                      <a:pt x="59888" y="450618"/>
                      <a:pt x="59888" y="450618"/>
                    </a:cubicBezTo>
                    <a:cubicBezTo>
                      <a:pt x="58559" y="449047"/>
                      <a:pt x="57350" y="446992"/>
                      <a:pt x="56383" y="444817"/>
                    </a:cubicBezTo>
                    <a:cubicBezTo>
                      <a:pt x="49009" y="428136"/>
                      <a:pt x="55899" y="397555"/>
                      <a:pt x="59888" y="383050"/>
                    </a:cubicBezTo>
                    <a:cubicBezTo>
                      <a:pt x="61218" y="378094"/>
                      <a:pt x="62306" y="374951"/>
                      <a:pt x="62306" y="374951"/>
                    </a:cubicBezTo>
                    <a:cubicBezTo>
                      <a:pt x="60976" y="373743"/>
                      <a:pt x="59767" y="372413"/>
                      <a:pt x="58921" y="370963"/>
                    </a:cubicBezTo>
                    <a:cubicBezTo>
                      <a:pt x="45988" y="352469"/>
                      <a:pt x="62306" y="315844"/>
                      <a:pt x="62306" y="315844"/>
                    </a:cubicBezTo>
                    <a:cubicBezTo>
                      <a:pt x="57350" y="310042"/>
                      <a:pt x="55537" y="299768"/>
                      <a:pt x="55295" y="288889"/>
                    </a:cubicBezTo>
                    <a:cubicBezTo>
                      <a:pt x="55295" y="285504"/>
                      <a:pt x="55295" y="281999"/>
                      <a:pt x="55657" y="278494"/>
                    </a:cubicBezTo>
                    <a:cubicBezTo>
                      <a:pt x="56504" y="262176"/>
                      <a:pt x="59888" y="247308"/>
                      <a:pt x="59888" y="247308"/>
                    </a:cubicBezTo>
                    <a:cubicBezTo>
                      <a:pt x="53965" y="239210"/>
                      <a:pt x="53965" y="221804"/>
                      <a:pt x="55416" y="206453"/>
                    </a:cubicBezTo>
                    <a:cubicBezTo>
                      <a:pt x="55899" y="200288"/>
                      <a:pt x="56745" y="194366"/>
                      <a:pt x="57592" y="189531"/>
                    </a:cubicBezTo>
                    <a:cubicBezTo>
                      <a:pt x="58800" y="181795"/>
                      <a:pt x="59888" y="176476"/>
                      <a:pt x="59888" y="176476"/>
                    </a:cubicBezTo>
                    <a:cubicBezTo>
                      <a:pt x="53603" y="166927"/>
                      <a:pt x="55778" y="138038"/>
                      <a:pt x="57833" y="120270"/>
                    </a:cubicBezTo>
                    <a:cubicBezTo>
                      <a:pt x="58317" y="116039"/>
                      <a:pt x="58800" y="112413"/>
                      <a:pt x="59163" y="109874"/>
                    </a:cubicBezTo>
                    <a:cubicBezTo>
                      <a:pt x="59646" y="107215"/>
                      <a:pt x="59767" y="105644"/>
                      <a:pt x="59767" y="105644"/>
                    </a:cubicBezTo>
                    <a:cubicBezTo>
                      <a:pt x="50339" y="91502"/>
                      <a:pt x="57471" y="53668"/>
                      <a:pt x="57471" y="53668"/>
                    </a:cubicBezTo>
                    <a:cubicBezTo>
                      <a:pt x="57108" y="52943"/>
                      <a:pt x="56866" y="52218"/>
                      <a:pt x="56625" y="51371"/>
                    </a:cubicBezTo>
                    <a:cubicBezTo>
                      <a:pt x="55174" y="46537"/>
                      <a:pt x="54690" y="40735"/>
                      <a:pt x="54932" y="34691"/>
                    </a:cubicBezTo>
                    <a:cubicBezTo>
                      <a:pt x="55295" y="18736"/>
                      <a:pt x="59888" y="1692"/>
                      <a:pt x="59888" y="1692"/>
                    </a:cubicBezTo>
                    <a:lnTo>
                      <a:pt x="215332" y="0"/>
                    </a:lnTo>
                    <a:cubicBezTo>
                      <a:pt x="222464" y="4231"/>
                      <a:pt x="216783" y="21395"/>
                      <a:pt x="214486" y="27680"/>
                    </a:cubicBezTo>
                    <a:cubicBezTo>
                      <a:pt x="214003" y="29131"/>
                      <a:pt x="213519" y="29977"/>
                      <a:pt x="213519" y="29977"/>
                    </a:cubicBezTo>
                    <a:lnTo>
                      <a:pt x="214970" y="54877"/>
                    </a:lnTo>
                    <a:lnTo>
                      <a:pt x="214970" y="54877"/>
                    </a:lnTo>
                    <a:cubicBezTo>
                      <a:pt x="214970" y="54877"/>
                      <a:pt x="215937" y="70107"/>
                      <a:pt x="215937" y="70107"/>
                    </a:cubicBezTo>
                    <a:cubicBezTo>
                      <a:pt x="220288" y="77722"/>
                      <a:pt x="222101" y="90776"/>
                      <a:pt x="222706" y="102743"/>
                    </a:cubicBezTo>
                    <a:cubicBezTo>
                      <a:pt x="223189" y="108545"/>
                      <a:pt x="223189" y="113984"/>
                      <a:pt x="223189" y="118577"/>
                    </a:cubicBezTo>
                    <a:cubicBezTo>
                      <a:pt x="223189" y="124984"/>
                      <a:pt x="222947" y="129214"/>
                      <a:pt x="222947" y="129214"/>
                    </a:cubicBezTo>
                    <a:cubicBezTo>
                      <a:pt x="230079" y="148192"/>
                      <a:pt x="218233" y="176597"/>
                      <a:pt x="218233" y="176597"/>
                    </a:cubicBezTo>
                    <a:cubicBezTo>
                      <a:pt x="220892" y="180223"/>
                      <a:pt x="222343" y="185058"/>
                      <a:pt x="223310" y="190377"/>
                    </a:cubicBezTo>
                    <a:cubicBezTo>
                      <a:pt x="223914" y="194486"/>
                      <a:pt x="224156" y="198838"/>
                      <a:pt x="224156" y="203068"/>
                    </a:cubicBezTo>
                    <a:cubicBezTo>
                      <a:pt x="224156" y="218420"/>
                      <a:pt x="220530" y="233287"/>
                      <a:pt x="220530" y="233287"/>
                    </a:cubicBezTo>
                    <a:cubicBezTo>
                      <a:pt x="226211" y="238968"/>
                      <a:pt x="226694" y="258429"/>
                      <a:pt x="226332" y="273538"/>
                    </a:cubicBezTo>
                    <a:cubicBezTo>
                      <a:pt x="226332" y="278373"/>
                      <a:pt x="225969" y="282604"/>
                      <a:pt x="225727" y="285867"/>
                    </a:cubicBezTo>
                    <a:cubicBezTo>
                      <a:pt x="225486" y="289977"/>
                      <a:pt x="225244" y="292394"/>
                      <a:pt x="225244" y="292394"/>
                    </a:cubicBezTo>
                    <a:cubicBezTo>
                      <a:pt x="234793" y="311251"/>
                      <a:pt x="222947" y="351502"/>
                      <a:pt x="222947" y="351502"/>
                    </a:cubicBezTo>
                    <a:cubicBezTo>
                      <a:pt x="224035" y="354403"/>
                      <a:pt x="224881" y="358150"/>
                      <a:pt x="225365" y="362622"/>
                    </a:cubicBezTo>
                    <a:cubicBezTo>
                      <a:pt x="225969" y="366974"/>
                      <a:pt x="226332" y="372050"/>
                      <a:pt x="226573" y="377248"/>
                    </a:cubicBezTo>
                    <a:cubicBezTo>
                      <a:pt x="227661" y="401785"/>
                      <a:pt x="225244" y="431883"/>
                      <a:pt x="225244" y="431883"/>
                    </a:cubicBezTo>
                    <a:cubicBezTo>
                      <a:pt x="225727" y="434180"/>
                      <a:pt x="226090" y="436839"/>
                      <a:pt x="226453" y="439619"/>
                    </a:cubicBezTo>
                    <a:cubicBezTo>
                      <a:pt x="227057" y="444454"/>
                      <a:pt x="227661" y="449893"/>
                      <a:pt x="228024" y="455333"/>
                    </a:cubicBezTo>
                    <a:cubicBezTo>
                      <a:pt x="229837" y="478420"/>
                      <a:pt x="230079" y="504891"/>
                      <a:pt x="230079" y="510935"/>
                    </a:cubicBezTo>
                    <a:lnTo>
                      <a:pt x="230079" y="512264"/>
                    </a:lnTo>
                    <a:cubicBezTo>
                      <a:pt x="231529" y="516011"/>
                      <a:pt x="232496" y="520725"/>
                      <a:pt x="233222" y="526044"/>
                    </a:cubicBezTo>
                    <a:cubicBezTo>
                      <a:pt x="235276" y="541516"/>
                      <a:pt x="234068" y="561823"/>
                      <a:pt x="232617" y="576811"/>
                    </a:cubicBezTo>
                    <a:cubicBezTo>
                      <a:pt x="231408" y="588778"/>
                      <a:pt x="230200" y="597360"/>
                      <a:pt x="230200" y="597360"/>
                    </a:cubicBezTo>
                    <a:cubicBezTo>
                      <a:pt x="230441" y="597843"/>
                      <a:pt x="230683" y="598447"/>
                      <a:pt x="230925" y="598931"/>
                    </a:cubicBezTo>
                    <a:cubicBezTo>
                      <a:pt x="235397" y="609931"/>
                      <a:pt x="238782" y="636402"/>
                      <a:pt x="241078" y="659489"/>
                    </a:cubicBezTo>
                    <a:cubicBezTo>
                      <a:pt x="242408" y="673510"/>
                      <a:pt x="243375" y="686202"/>
                      <a:pt x="243979" y="693938"/>
                    </a:cubicBezTo>
                    <a:cubicBezTo>
                      <a:pt x="244342" y="698531"/>
                      <a:pt x="244463" y="701311"/>
                      <a:pt x="244463" y="701311"/>
                    </a:cubicBezTo>
                    <a:cubicBezTo>
                      <a:pt x="268396" y="721014"/>
                      <a:pt x="252078" y="734673"/>
                      <a:pt x="272022" y="747848"/>
                    </a:cubicBezTo>
                    <a:cubicBezTo>
                      <a:pt x="273593" y="748815"/>
                      <a:pt x="275407" y="749903"/>
                      <a:pt x="277461" y="750991"/>
                    </a:cubicBezTo>
                    <a:cubicBezTo>
                      <a:pt x="284230" y="754375"/>
                      <a:pt x="290032" y="760056"/>
                      <a:pt x="294988" y="766704"/>
                    </a:cubicBezTo>
                    <a:cubicBezTo>
                      <a:pt x="310823" y="787978"/>
                      <a:pt x="317713" y="819647"/>
                      <a:pt x="317713" y="819647"/>
                    </a:cubicBezTo>
                    <a:close/>
                  </a:path>
                </a:pathLst>
              </a:custGeom>
              <a:solidFill>
                <a:srgbClr val="1879A4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9539168-4DC3-26D2-A578-F7977AFA355F}"/>
                  </a:ext>
                </a:extLst>
              </p:cNvPr>
              <p:cNvSpPr/>
              <p:nvPr/>
            </p:nvSpPr>
            <p:spPr>
              <a:xfrm>
                <a:off x="1761020" y="2872799"/>
                <a:ext cx="160096" cy="27438"/>
              </a:xfrm>
              <a:custGeom>
                <a:avLst/>
                <a:gdLst>
                  <a:gd name="connsiteX0" fmla="*/ 160097 w 160096"/>
                  <a:gd name="connsiteY0" fmla="*/ 27438 h 27438"/>
                  <a:gd name="connsiteX1" fmla="*/ 85759 w 160096"/>
                  <a:gd name="connsiteY1" fmla="*/ 24900 h 27438"/>
                  <a:gd name="connsiteX2" fmla="*/ 1752 w 160096"/>
                  <a:gd name="connsiteY2" fmla="*/ 23812 h 27438"/>
                  <a:gd name="connsiteX3" fmla="*/ 59 w 160096"/>
                  <a:gd name="connsiteY3" fmla="*/ 7132 h 27438"/>
                  <a:gd name="connsiteX4" fmla="*/ 67870 w 160096"/>
                  <a:gd name="connsiteY4" fmla="*/ 2176 h 27438"/>
                  <a:gd name="connsiteX5" fmla="*/ 159613 w 160096"/>
                  <a:gd name="connsiteY5" fmla="*/ 0 h 27438"/>
                  <a:gd name="connsiteX6" fmla="*/ 158646 w 160096"/>
                  <a:gd name="connsiteY6" fmla="*/ 2297 h 27438"/>
                  <a:gd name="connsiteX7" fmla="*/ 160097 w 160096"/>
                  <a:gd name="connsiteY7" fmla="*/ 27197 h 2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096" h="27438">
                    <a:moveTo>
                      <a:pt x="160097" y="27438"/>
                    </a:moveTo>
                    <a:cubicBezTo>
                      <a:pt x="135317" y="26592"/>
                      <a:pt x="110538" y="25746"/>
                      <a:pt x="85759" y="24900"/>
                    </a:cubicBezTo>
                    <a:cubicBezTo>
                      <a:pt x="61826" y="24054"/>
                      <a:pt x="27739" y="28164"/>
                      <a:pt x="1752" y="23812"/>
                    </a:cubicBezTo>
                    <a:cubicBezTo>
                      <a:pt x="301" y="18977"/>
                      <a:pt x="-182" y="13175"/>
                      <a:pt x="59" y="7132"/>
                    </a:cubicBezTo>
                    <a:cubicBezTo>
                      <a:pt x="19641" y="-1571"/>
                      <a:pt x="51914" y="2659"/>
                      <a:pt x="67870" y="2176"/>
                    </a:cubicBezTo>
                    <a:cubicBezTo>
                      <a:pt x="98451" y="1450"/>
                      <a:pt x="129032" y="725"/>
                      <a:pt x="159613" y="0"/>
                    </a:cubicBezTo>
                    <a:cubicBezTo>
                      <a:pt x="159130" y="1450"/>
                      <a:pt x="158646" y="2297"/>
                      <a:pt x="158646" y="2297"/>
                    </a:cubicBezTo>
                    <a:lnTo>
                      <a:pt x="160097" y="27197"/>
                    </a:ln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9FFEF2-2086-AEDF-7B0B-2D62E8503FBF}"/>
                  </a:ext>
                </a:extLst>
              </p:cNvPr>
              <p:cNvSpPr/>
              <p:nvPr/>
            </p:nvSpPr>
            <p:spPr>
              <a:xfrm>
                <a:off x="1763980" y="2948345"/>
                <a:ext cx="165355" cy="18162"/>
              </a:xfrm>
              <a:custGeom>
                <a:avLst/>
                <a:gdLst>
                  <a:gd name="connsiteX0" fmla="*/ 165356 w 165355"/>
                  <a:gd name="connsiteY0" fmla="*/ 15593 h 18162"/>
                  <a:gd name="connsiteX1" fmla="*/ 81348 w 165355"/>
                  <a:gd name="connsiteY1" fmla="*/ 15593 h 18162"/>
                  <a:gd name="connsiteX2" fmla="*/ 0 w 165355"/>
                  <a:gd name="connsiteY2" fmla="*/ 17527 h 18162"/>
                  <a:gd name="connsiteX3" fmla="*/ 1330 w 165355"/>
                  <a:gd name="connsiteY3" fmla="*/ 7132 h 18162"/>
                  <a:gd name="connsiteX4" fmla="*/ 64184 w 165355"/>
                  <a:gd name="connsiteY4" fmla="*/ 4230 h 18162"/>
                  <a:gd name="connsiteX5" fmla="*/ 164872 w 165355"/>
                  <a:gd name="connsiteY5" fmla="*/ 0 h 18162"/>
                  <a:gd name="connsiteX6" fmla="*/ 165356 w 165355"/>
                  <a:gd name="connsiteY6" fmla="*/ 15834 h 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355" h="18162">
                    <a:moveTo>
                      <a:pt x="165356" y="15593"/>
                    </a:moveTo>
                    <a:cubicBezTo>
                      <a:pt x="137313" y="15351"/>
                      <a:pt x="109391" y="15230"/>
                      <a:pt x="81348" y="15593"/>
                    </a:cubicBezTo>
                    <a:cubicBezTo>
                      <a:pt x="56086" y="15593"/>
                      <a:pt x="26109" y="19702"/>
                      <a:pt x="0" y="17527"/>
                    </a:cubicBezTo>
                    <a:cubicBezTo>
                      <a:pt x="484" y="13296"/>
                      <a:pt x="967" y="9670"/>
                      <a:pt x="1330" y="7132"/>
                    </a:cubicBezTo>
                    <a:cubicBezTo>
                      <a:pt x="20670" y="1330"/>
                      <a:pt x="47504" y="4835"/>
                      <a:pt x="64184" y="4230"/>
                    </a:cubicBezTo>
                    <a:cubicBezTo>
                      <a:pt x="97787" y="2901"/>
                      <a:pt x="131390" y="1330"/>
                      <a:pt x="164872" y="0"/>
                    </a:cubicBezTo>
                    <a:cubicBezTo>
                      <a:pt x="165356" y="5802"/>
                      <a:pt x="165356" y="11241"/>
                      <a:pt x="165356" y="1583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49E0DF4-E111-8A9D-50B4-0B82ADBC2ECA}"/>
                  </a:ext>
                </a:extLst>
              </p:cNvPr>
              <p:cNvSpPr/>
              <p:nvPr/>
            </p:nvSpPr>
            <p:spPr>
              <a:xfrm>
                <a:off x="1761562" y="3035132"/>
                <a:ext cx="168861" cy="26510"/>
              </a:xfrm>
              <a:custGeom>
                <a:avLst/>
                <a:gdLst>
                  <a:gd name="connsiteX0" fmla="*/ 168861 w 168861"/>
                  <a:gd name="connsiteY0" fmla="*/ 13296 h 26510"/>
                  <a:gd name="connsiteX1" fmla="*/ 91502 w 168861"/>
                  <a:gd name="connsiteY1" fmla="*/ 26471 h 26510"/>
                  <a:gd name="connsiteX2" fmla="*/ 37713 w 168861"/>
                  <a:gd name="connsiteY2" fmla="*/ 17527 h 26510"/>
                  <a:gd name="connsiteX3" fmla="*/ 0 w 168861"/>
                  <a:gd name="connsiteY3" fmla="*/ 16922 h 26510"/>
                  <a:gd name="connsiteX4" fmla="*/ 2176 w 168861"/>
                  <a:gd name="connsiteY4" fmla="*/ 0 h 26510"/>
                  <a:gd name="connsiteX5" fmla="*/ 52580 w 168861"/>
                  <a:gd name="connsiteY5" fmla="*/ 7011 h 26510"/>
                  <a:gd name="connsiteX6" fmla="*/ 168015 w 168861"/>
                  <a:gd name="connsiteY6" fmla="*/ 604 h 26510"/>
                  <a:gd name="connsiteX7" fmla="*/ 168861 w 168861"/>
                  <a:gd name="connsiteY7" fmla="*/ 13296 h 2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861" h="26510">
                    <a:moveTo>
                      <a:pt x="168861" y="13296"/>
                    </a:moveTo>
                    <a:cubicBezTo>
                      <a:pt x="142994" y="17527"/>
                      <a:pt x="117731" y="27197"/>
                      <a:pt x="91502" y="26471"/>
                    </a:cubicBezTo>
                    <a:cubicBezTo>
                      <a:pt x="73371" y="25988"/>
                      <a:pt x="55723" y="20549"/>
                      <a:pt x="37713" y="17527"/>
                    </a:cubicBezTo>
                    <a:cubicBezTo>
                      <a:pt x="25263" y="15230"/>
                      <a:pt x="12329" y="14384"/>
                      <a:pt x="0" y="16922"/>
                    </a:cubicBezTo>
                    <a:cubicBezTo>
                      <a:pt x="484" y="10758"/>
                      <a:pt x="1330" y="4835"/>
                      <a:pt x="2176" y="0"/>
                    </a:cubicBezTo>
                    <a:cubicBezTo>
                      <a:pt x="21395" y="604"/>
                      <a:pt x="41823" y="5439"/>
                      <a:pt x="52580" y="7011"/>
                    </a:cubicBezTo>
                    <a:cubicBezTo>
                      <a:pt x="91018" y="12813"/>
                      <a:pt x="130544" y="10516"/>
                      <a:pt x="168015" y="604"/>
                    </a:cubicBezTo>
                    <a:cubicBezTo>
                      <a:pt x="168619" y="4714"/>
                      <a:pt x="168861" y="9066"/>
                      <a:pt x="168861" y="1329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07442BA-2415-66D7-6BF1-A314E21CFDC8}"/>
                  </a:ext>
                </a:extLst>
              </p:cNvPr>
              <p:cNvSpPr/>
              <p:nvPr/>
            </p:nvSpPr>
            <p:spPr>
              <a:xfrm>
                <a:off x="1761442" y="3118898"/>
                <a:ext cx="171157" cy="20407"/>
              </a:xfrm>
              <a:custGeom>
                <a:avLst/>
                <a:gdLst>
                  <a:gd name="connsiteX0" fmla="*/ 171037 w 171157"/>
                  <a:gd name="connsiteY0" fmla="*/ 0 h 20407"/>
                  <a:gd name="connsiteX1" fmla="*/ 170432 w 171157"/>
                  <a:gd name="connsiteY1" fmla="*/ 12329 h 20407"/>
                  <a:gd name="connsiteX2" fmla="*/ 167290 w 171157"/>
                  <a:gd name="connsiteY2" fmla="*/ 12087 h 20407"/>
                  <a:gd name="connsiteX3" fmla="*/ 123050 w 171157"/>
                  <a:gd name="connsiteY3" fmla="*/ 19340 h 20407"/>
                  <a:gd name="connsiteX4" fmla="*/ 54998 w 171157"/>
                  <a:gd name="connsiteY4" fmla="*/ 14384 h 20407"/>
                  <a:gd name="connsiteX5" fmla="*/ 0 w 171157"/>
                  <a:gd name="connsiteY5" fmla="*/ 15472 h 20407"/>
                  <a:gd name="connsiteX6" fmla="*/ 363 w 171157"/>
                  <a:gd name="connsiteY6" fmla="*/ 5077 h 20407"/>
                  <a:gd name="connsiteX7" fmla="*/ 44844 w 171157"/>
                  <a:gd name="connsiteY7" fmla="*/ 5923 h 20407"/>
                  <a:gd name="connsiteX8" fmla="*/ 171158 w 171157"/>
                  <a:gd name="connsiteY8" fmla="*/ 0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157" h="20407">
                    <a:moveTo>
                      <a:pt x="171037" y="0"/>
                    </a:moveTo>
                    <a:cubicBezTo>
                      <a:pt x="171037" y="4835"/>
                      <a:pt x="170674" y="9066"/>
                      <a:pt x="170432" y="12329"/>
                    </a:cubicBezTo>
                    <a:cubicBezTo>
                      <a:pt x="169344" y="12329"/>
                      <a:pt x="168257" y="12087"/>
                      <a:pt x="167290" y="12087"/>
                    </a:cubicBezTo>
                    <a:cubicBezTo>
                      <a:pt x="152422" y="11604"/>
                      <a:pt x="137917" y="17285"/>
                      <a:pt x="123050" y="19340"/>
                    </a:cubicBezTo>
                    <a:cubicBezTo>
                      <a:pt x="100446" y="22603"/>
                      <a:pt x="77601" y="17648"/>
                      <a:pt x="54998" y="14384"/>
                    </a:cubicBezTo>
                    <a:cubicBezTo>
                      <a:pt x="36746" y="11846"/>
                      <a:pt x="17527" y="10516"/>
                      <a:pt x="0" y="15472"/>
                    </a:cubicBezTo>
                    <a:cubicBezTo>
                      <a:pt x="0" y="12087"/>
                      <a:pt x="0" y="8582"/>
                      <a:pt x="363" y="5077"/>
                    </a:cubicBezTo>
                    <a:cubicBezTo>
                      <a:pt x="14384" y="2055"/>
                      <a:pt x="30219" y="4230"/>
                      <a:pt x="44844" y="5923"/>
                    </a:cubicBezTo>
                    <a:cubicBezTo>
                      <a:pt x="86908" y="10879"/>
                      <a:pt x="129698" y="8703"/>
                      <a:pt x="171158" y="0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8DFA38-2E89-2BE5-18C3-8E67246DB060}"/>
                  </a:ext>
                </a:extLst>
              </p:cNvPr>
              <p:cNvSpPr/>
              <p:nvPr/>
            </p:nvSpPr>
            <p:spPr>
              <a:xfrm>
                <a:off x="1765068" y="3207741"/>
                <a:ext cx="167652" cy="26163"/>
              </a:xfrm>
              <a:custGeom>
                <a:avLst/>
                <a:gdLst>
                  <a:gd name="connsiteX0" fmla="*/ 167652 w 167652"/>
                  <a:gd name="connsiteY0" fmla="*/ 14747 h 26163"/>
                  <a:gd name="connsiteX1" fmla="*/ 51855 w 167652"/>
                  <a:gd name="connsiteY1" fmla="*/ 25746 h 26163"/>
                  <a:gd name="connsiteX2" fmla="*/ 9791 w 167652"/>
                  <a:gd name="connsiteY2" fmla="*/ 20790 h 26163"/>
                  <a:gd name="connsiteX3" fmla="*/ 967 w 167652"/>
                  <a:gd name="connsiteY3" fmla="*/ 20790 h 26163"/>
                  <a:gd name="connsiteX4" fmla="*/ 3384 w 167652"/>
                  <a:gd name="connsiteY4" fmla="*/ 12692 h 26163"/>
                  <a:gd name="connsiteX5" fmla="*/ 0 w 167652"/>
                  <a:gd name="connsiteY5" fmla="*/ 8703 h 26163"/>
                  <a:gd name="connsiteX6" fmla="*/ 9670 w 167652"/>
                  <a:gd name="connsiteY6" fmla="*/ 8340 h 26163"/>
                  <a:gd name="connsiteX7" fmla="*/ 68173 w 167652"/>
                  <a:gd name="connsiteY7" fmla="*/ 13296 h 26163"/>
                  <a:gd name="connsiteX8" fmla="*/ 166443 w 167652"/>
                  <a:gd name="connsiteY8" fmla="*/ 0 h 26163"/>
                  <a:gd name="connsiteX9" fmla="*/ 167652 w 167652"/>
                  <a:gd name="connsiteY9" fmla="*/ 14626 h 2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652" h="26163">
                    <a:moveTo>
                      <a:pt x="167652" y="14747"/>
                    </a:moveTo>
                    <a:cubicBezTo>
                      <a:pt x="129335" y="14384"/>
                      <a:pt x="90535" y="28768"/>
                      <a:pt x="51855" y="25746"/>
                    </a:cubicBezTo>
                    <a:cubicBezTo>
                      <a:pt x="37833" y="24658"/>
                      <a:pt x="23812" y="21516"/>
                      <a:pt x="9791" y="20790"/>
                    </a:cubicBezTo>
                    <a:cubicBezTo>
                      <a:pt x="6769" y="20790"/>
                      <a:pt x="3868" y="20549"/>
                      <a:pt x="967" y="20790"/>
                    </a:cubicBezTo>
                    <a:cubicBezTo>
                      <a:pt x="2296" y="15834"/>
                      <a:pt x="3384" y="12692"/>
                      <a:pt x="3384" y="12692"/>
                    </a:cubicBezTo>
                    <a:cubicBezTo>
                      <a:pt x="2055" y="11483"/>
                      <a:pt x="846" y="10154"/>
                      <a:pt x="0" y="8703"/>
                    </a:cubicBezTo>
                    <a:cubicBezTo>
                      <a:pt x="3505" y="8461"/>
                      <a:pt x="6769" y="8340"/>
                      <a:pt x="9670" y="8340"/>
                    </a:cubicBezTo>
                    <a:cubicBezTo>
                      <a:pt x="29251" y="8340"/>
                      <a:pt x="48712" y="12329"/>
                      <a:pt x="68173" y="13296"/>
                    </a:cubicBezTo>
                    <a:cubicBezTo>
                      <a:pt x="101413" y="15109"/>
                      <a:pt x="134170" y="8824"/>
                      <a:pt x="166443" y="0"/>
                    </a:cubicBezTo>
                    <a:cubicBezTo>
                      <a:pt x="167048" y="4351"/>
                      <a:pt x="167410" y="9428"/>
                      <a:pt x="167652" y="1462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09BC96A-119F-B3F6-FFED-5A5F0FE59BD1}"/>
                  </a:ext>
                </a:extLst>
              </p:cNvPr>
              <p:cNvSpPr/>
              <p:nvPr/>
            </p:nvSpPr>
            <p:spPr>
              <a:xfrm>
                <a:off x="1762529" y="3284858"/>
                <a:ext cx="171762" cy="23597"/>
              </a:xfrm>
              <a:custGeom>
                <a:avLst/>
                <a:gdLst>
                  <a:gd name="connsiteX0" fmla="*/ 171762 w 171762"/>
                  <a:gd name="connsiteY0" fmla="*/ 15714 h 23597"/>
                  <a:gd name="connsiteX1" fmla="*/ 28889 w 171762"/>
                  <a:gd name="connsiteY1" fmla="*/ 21153 h 23597"/>
                  <a:gd name="connsiteX2" fmla="*/ 1330 w 171762"/>
                  <a:gd name="connsiteY2" fmla="*/ 18615 h 23597"/>
                  <a:gd name="connsiteX3" fmla="*/ 3505 w 171762"/>
                  <a:gd name="connsiteY3" fmla="*/ 11120 h 23597"/>
                  <a:gd name="connsiteX4" fmla="*/ 0 w 171762"/>
                  <a:gd name="connsiteY4" fmla="*/ 5318 h 23597"/>
                  <a:gd name="connsiteX5" fmla="*/ 26109 w 171762"/>
                  <a:gd name="connsiteY5" fmla="*/ 7494 h 23597"/>
                  <a:gd name="connsiteX6" fmla="*/ 65756 w 171762"/>
                  <a:gd name="connsiteY6" fmla="*/ 12087 h 23597"/>
                  <a:gd name="connsiteX7" fmla="*/ 169465 w 171762"/>
                  <a:gd name="connsiteY7" fmla="*/ 242 h 23597"/>
                  <a:gd name="connsiteX8" fmla="*/ 170070 w 171762"/>
                  <a:gd name="connsiteY8" fmla="*/ 0 h 23597"/>
                  <a:gd name="connsiteX9" fmla="*/ 171641 w 171762"/>
                  <a:gd name="connsiteY9" fmla="*/ 15714 h 2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762" h="23597">
                    <a:moveTo>
                      <a:pt x="171762" y="15714"/>
                    </a:moveTo>
                    <a:cubicBezTo>
                      <a:pt x="124259" y="21878"/>
                      <a:pt x="76392" y="26713"/>
                      <a:pt x="28889" y="21153"/>
                    </a:cubicBezTo>
                    <a:cubicBezTo>
                      <a:pt x="19823" y="20065"/>
                      <a:pt x="10516" y="19582"/>
                      <a:pt x="1330" y="18615"/>
                    </a:cubicBezTo>
                    <a:cubicBezTo>
                      <a:pt x="2538" y="14021"/>
                      <a:pt x="3505" y="11120"/>
                      <a:pt x="3505" y="11120"/>
                    </a:cubicBezTo>
                    <a:cubicBezTo>
                      <a:pt x="2176" y="9549"/>
                      <a:pt x="967" y="7494"/>
                      <a:pt x="0" y="5318"/>
                    </a:cubicBezTo>
                    <a:cubicBezTo>
                      <a:pt x="8582" y="4714"/>
                      <a:pt x="18977" y="6648"/>
                      <a:pt x="26109" y="7494"/>
                    </a:cubicBezTo>
                    <a:cubicBezTo>
                      <a:pt x="39284" y="8824"/>
                      <a:pt x="52459" y="10879"/>
                      <a:pt x="65756" y="12087"/>
                    </a:cubicBezTo>
                    <a:cubicBezTo>
                      <a:pt x="100567" y="14988"/>
                      <a:pt x="136104" y="10879"/>
                      <a:pt x="169465" y="242"/>
                    </a:cubicBezTo>
                    <a:cubicBezTo>
                      <a:pt x="169707" y="242"/>
                      <a:pt x="169949" y="242"/>
                      <a:pt x="170070" y="0"/>
                    </a:cubicBezTo>
                    <a:cubicBezTo>
                      <a:pt x="170674" y="4835"/>
                      <a:pt x="171279" y="10274"/>
                      <a:pt x="171641" y="1571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093173-D31E-7F48-89D3-73E03C8CBC6A}"/>
                  </a:ext>
                </a:extLst>
              </p:cNvPr>
              <p:cNvSpPr/>
              <p:nvPr/>
            </p:nvSpPr>
            <p:spPr>
              <a:xfrm>
                <a:off x="1760475" y="3356295"/>
                <a:ext cx="178893" cy="28233"/>
              </a:xfrm>
              <a:custGeom>
                <a:avLst/>
                <a:gdLst>
                  <a:gd name="connsiteX0" fmla="*/ 178894 w 178893"/>
                  <a:gd name="connsiteY0" fmla="*/ 14988 h 28233"/>
                  <a:gd name="connsiteX1" fmla="*/ 82073 w 178893"/>
                  <a:gd name="connsiteY1" fmla="*/ 27801 h 28233"/>
                  <a:gd name="connsiteX2" fmla="*/ 0 w 178893"/>
                  <a:gd name="connsiteY2" fmla="*/ 26834 h 28233"/>
                  <a:gd name="connsiteX3" fmla="*/ 4351 w 178893"/>
                  <a:gd name="connsiteY3" fmla="*/ 5560 h 28233"/>
                  <a:gd name="connsiteX4" fmla="*/ 62613 w 178893"/>
                  <a:gd name="connsiteY4" fmla="*/ 7615 h 28233"/>
                  <a:gd name="connsiteX5" fmla="*/ 175751 w 178893"/>
                  <a:gd name="connsiteY5" fmla="*/ 0 h 28233"/>
                  <a:gd name="connsiteX6" fmla="*/ 175751 w 178893"/>
                  <a:gd name="connsiteY6" fmla="*/ 1330 h 28233"/>
                  <a:gd name="connsiteX7" fmla="*/ 178894 w 178893"/>
                  <a:gd name="connsiteY7" fmla="*/ 15109 h 2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893" h="28233">
                    <a:moveTo>
                      <a:pt x="178894" y="14988"/>
                    </a:moveTo>
                    <a:cubicBezTo>
                      <a:pt x="146862" y="12692"/>
                      <a:pt x="114710" y="25383"/>
                      <a:pt x="82073" y="27801"/>
                    </a:cubicBezTo>
                    <a:cubicBezTo>
                      <a:pt x="54998" y="29735"/>
                      <a:pt x="26713" y="24416"/>
                      <a:pt x="0" y="26834"/>
                    </a:cubicBezTo>
                    <a:cubicBezTo>
                      <a:pt x="1330" y="17889"/>
                      <a:pt x="3143" y="10033"/>
                      <a:pt x="4351" y="5560"/>
                    </a:cubicBezTo>
                    <a:cubicBezTo>
                      <a:pt x="23812" y="3626"/>
                      <a:pt x="43273" y="6165"/>
                      <a:pt x="62613" y="7615"/>
                    </a:cubicBezTo>
                    <a:cubicBezTo>
                      <a:pt x="100325" y="10153"/>
                      <a:pt x="138522" y="7615"/>
                      <a:pt x="175751" y="0"/>
                    </a:cubicBezTo>
                    <a:lnTo>
                      <a:pt x="175751" y="1330"/>
                    </a:lnTo>
                    <a:cubicBezTo>
                      <a:pt x="177201" y="5077"/>
                      <a:pt x="178168" y="9791"/>
                      <a:pt x="178894" y="1510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C49FB08-CAE5-2912-F7CF-E0B0A7E6A23E}"/>
                  </a:ext>
                </a:extLst>
              </p:cNvPr>
              <p:cNvSpPr/>
              <p:nvPr/>
            </p:nvSpPr>
            <p:spPr>
              <a:xfrm>
                <a:off x="1759749" y="3422050"/>
                <a:ext cx="178651" cy="33351"/>
              </a:xfrm>
              <a:custGeom>
                <a:avLst/>
                <a:gdLst>
                  <a:gd name="connsiteX0" fmla="*/ 176476 w 178651"/>
                  <a:gd name="connsiteY0" fmla="*/ 20549 h 33351"/>
                  <a:gd name="connsiteX1" fmla="*/ 177201 w 178651"/>
                  <a:gd name="connsiteY1" fmla="*/ 22120 h 33351"/>
                  <a:gd name="connsiteX2" fmla="*/ 142390 w 178651"/>
                  <a:gd name="connsiteY2" fmla="*/ 23449 h 33351"/>
                  <a:gd name="connsiteX3" fmla="*/ 23087 w 178651"/>
                  <a:gd name="connsiteY3" fmla="*/ 31306 h 33351"/>
                  <a:gd name="connsiteX4" fmla="*/ 0 w 178651"/>
                  <a:gd name="connsiteY4" fmla="*/ 26713 h 33351"/>
                  <a:gd name="connsiteX5" fmla="*/ 3384 w 178651"/>
                  <a:gd name="connsiteY5" fmla="*/ 5197 h 33351"/>
                  <a:gd name="connsiteX6" fmla="*/ 32152 w 178651"/>
                  <a:gd name="connsiteY6" fmla="*/ 4593 h 33351"/>
                  <a:gd name="connsiteX7" fmla="*/ 98633 w 178651"/>
                  <a:gd name="connsiteY7" fmla="*/ 13296 h 33351"/>
                  <a:gd name="connsiteX8" fmla="*/ 178652 w 178651"/>
                  <a:gd name="connsiteY8" fmla="*/ 0 h 33351"/>
                  <a:gd name="connsiteX9" fmla="*/ 176234 w 178651"/>
                  <a:gd name="connsiteY9" fmla="*/ 20549 h 3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651" h="33351">
                    <a:moveTo>
                      <a:pt x="176476" y="20549"/>
                    </a:moveTo>
                    <a:cubicBezTo>
                      <a:pt x="176476" y="20549"/>
                      <a:pt x="176960" y="21636"/>
                      <a:pt x="177201" y="22120"/>
                    </a:cubicBezTo>
                    <a:cubicBezTo>
                      <a:pt x="165597" y="21878"/>
                      <a:pt x="153993" y="22362"/>
                      <a:pt x="142390" y="23449"/>
                    </a:cubicBezTo>
                    <a:cubicBezTo>
                      <a:pt x="102501" y="26955"/>
                      <a:pt x="62492" y="37833"/>
                      <a:pt x="23087" y="31306"/>
                    </a:cubicBezTo>
                    <a:cubicBezTo>
                      <a:pt x="15472" y="29977"/>
                      <a:pt x="7736" y="28163"/>
                      <a:pt x="0" y="26713"/>
                    </a:cubicBezTo>
                    <a:cubicBezTo>
                      <a:pt x="1088" y="16801"/>
                      <a:pt x="2780" y="8219"/>
                      <a:pt x="3384" y="5197"/>
                    </a:cubicBezTo>
                    <a:cubicBezTo>
                      <a:pt x="12692" y="3868"/>
                      <a:pt x="21999" y="3384"/>
                      <a:pt x="32152" y="4593"/>
                    </a:cubicBezTo>
                    <a:cubicBezTo>
                      <a:pt x="54272" y="7373"/>
                      <a:pt x="76271" y="13296"/>
                      <a:pt x="98633" y="13296"/>
                    </a:cubicBezTo>
                    <a:cubicBezTo>
                      <a:pt x="125709" y="13296"/>
                      <a:pt x="152060" y="4593"/>
                      <a:pt x="178652" y="0"/>
                    </a:cubicBezTo>
                    <a:cubicBezTo>
                      <a:pt x="177443" y="11966"/>
                      <a:pt x="176234" y="20549"/>
                      <a:pt x="176234" y="2054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96894D8-2CBF-CB2F-5AD9-E71EA950DC96}"/>
                  </a:ext>
                </a:extLst>
              </p:cNvPr>
              <p:cNvSpPr/>
              <p:nvPr/>
            </p:nvSpPr>
            <p:spPr>
              <a:xfrm>
                <a:off x="1756607" y="3504728"/>
                <a:ext cx="193398" cy="67341"/>
              </a:xfrm>
              <a:custGeom>
                <a:avLst/>
                <a:gdLst>
                  <a:gd name="connsiteX0" fmla="*/ 193398 w 193398"/>
                  <a:gd name="connsiteY0" fmla="*/ 34449 h 67341"/>
                  <a:gd name="connsiteX1" fmla="*/ 106732 w 193398"/>
                  <a:gd name="connsiteY1" fmla="*/ 67206 h 67341"/>
                  <a:gd name="connsiteX2" fmla="*/ 0 w 193398"/>
                  <a:gd name="connsiteY2" fmla="*/ 36262 h 67341"/>
                  <a:gd name="connsiteX3" fmla="*/ 7011 w 193398"/>
                  <a:gd name="connsiteY3" fmla="*/ 27680 h 67341"/>
                  <a:gd name="connsiteX4" fmla="*/ 2176 w 193398"/>
                  <a:gd name="connsiteY4" fmla="*/ 0 h 67341"/>
                  <a:gd name="connsiteX5" fmla="*/ 17043 w 193398"/>
                  <a:gd name="connsiteY5" fmla="*/ 7615 h 67341"/>
                  <a:gd name="connsiteX6" fmla="*/ 88963 w 193398"/>
                  <a:gd name="connsiteY6" fmla="*/ 37834 h 67341"/>
                  <a:gd name="connsiteX7" fmla="*/ 190498 w 193398"/>
                  <a:gd name="connsiteY7" fmla="*/ 242 h 67341"/>
                  <a:gd name="connsiteX8" fmla="*/ 193398 w 193398"/>
                  <a:gd name="connsiteY8" fmla="*/ 34691 h 6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98" h="67341">
                    <a:moveTo>
                      <a:pt x="193398" y="34449"/>
                    </a:moveTo>
                    <a:cubicBezTo>
                      <a:pt x="166806" y="52097"/>
                      <a:pt x="138038" y="65635"/>
                      <a:pt x="106732" y="67206"/>
                    </a:cubicBezTo>
                    <a:cubicBezTo>
                      <a:pt x="70711" y="68898"/>
                      <a:pt x="32515" y="54514"/>
                      <a:pt x="0" y="36262"/>
                    </a:cubicBezTo>
                    <a:cubicBezTo>
                      <a:pt x="3989" y="30944"/>
                      <a:pt x="7011" y="27680"/>
                      <a:pt x="7011" y="27680"/>
                    </a:cubicBezTo>
                    <a:cubicBezTo>
                      <a:pt x="-1571" y="21636"/>
                      <a:pt x="-725" y="10033"/>
                      <a:pt x="2176" y="0"/>
                    </a:cubicBezTo>
                    <a:cubicBezTo>
                      <a:pt x="7615" y="2417"/>
                      <a:pt x="12813" y="5197"/>
                      <a:pt x="17043" y="7615"/>
                    </a:cubicBezTo>
                    <a:cubicBezTo>
                      <a:pt x="39526" y="20186"/>
                      <a:pt x="62734" y="35658"/>
                      <a:pt x="88963" y="37834"/>
                    </a:cubicBezTo>
                    <a:cubicBezTo>
                      <a:pt x="125588" y="40735"/>
                      <a:pt x="157257" y="17164"/>
                      <a:pt x="190498" y="242"/>
                    </a:cubicBezTo>
                    <a:cubicBezTo>
                      <a:pt x="191827" y="14263"/>
                      <a:pt x="192794" y="26955"/>
                      <a:pt x="193398" y="3469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33C407C-E909-F17B-F9D6-6180658388D0}"/>
                  </a:ext>
                </a:extLst>
              </p:cNvPr>
              <p:cNvSpPr/>
              <p:nvPr/>
            </p:nvSpPr>
            <p:spPr>
              <a:xfrm>
                <a:off x="1718410" y="3589219"/>
                <a:ext cx="95973" cy="108545"/>
              </a:xfrm>
              <a:custGeom>
                <a:avLst/>
                <a:gdLst>
                  <a:gd name="connsiteX0" fmla="*/ 95853 w 95973"/>
                  <a:gd name="connsiteY0" fmla="*/ 87271 h 108545"/>
                  <a:gd name="connsiteX1" fmla="*/ 78447 w 95973"/>
                  <a:gd name="connsiteY1" fmla="*/ 108545 h 108545"/>
                  <a:gd name="connsiteX2" fmla="*/ 78447 w 95973"/>
                  <a:gd name="connsiteY2" fmla="*/ 108303 h 108545"/>
                  <a:gd name="connsiteX3" fmla="*/ 0 w 95973"/>
                  <a:gd name="connsiteY3" fmla="*/ 12934 h 108545"/>
                  <a:gd name="connsiteX4" fmla="*/ 26230 w 95973"/>
                  <a:gd name="connsiteY4" fmla="*/ 0 h 108545"/>
                  <a:gd name="connsiteX5" fmla="*/ 44602 w 95973"/>
                  <a:gd name="connsiteY5" fmla="*/ 23571 h 108545"/>
                  <a:gd name="connsiteX6" fmla="*/ 90293 w 95973"/>
                  <a:gd name="connsiteY6" fmla="*/ 79777 h 108545"/>
                  <a:gd name="connsiteX7" fmla="*/ 95974 w 95973"/>
                  <a:gd name="connsiteY7" fmla="*/ 87271 h 10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73" h="108545">
                    <a:moveTo>
                      <a:pt x="95853" y="87271"/>
                    </a:moveTo>
                    <a:cubicBezTo>
                      <a:pt x="89930" y="96699"/>
                      <a:pt x="82315" y="104677"/>
                      <a:pt x="78447" y="108545"/>
                    </a:cubicBezTo>
                    <a:cubicBezTo>
                      <a:pt x="78447" y="108545"/>
                      <a:pt x="78447" y="108461"/>
                      <a:pt x="78447" y="108303"/>
                    </a:cubicBezTo>
                    <a:cubicBezTo>
                      <a:pt x="52338" y="76392"/>
                      <a:pt x="26109" y="44724"/>
                      <a:pt x="0" y="12934"/>
                    </a:cubicBezTo>
                    <a:cubicBezTo>
                      <a:pt x="10395" y="5198"/>
                      <a:pt x="24175" y="725"/>
                      <a:pt x="26230" y="0"/>
                    </a:cubicBezTo>
                    <a:cubicBezTo>
                      <a:pt x="32999" y="8099"/>
                      <a:pt x="39042" y="16802"/>
                      <a:pt x="44602" y="23571"/>
                    </a:cubicBezTo>
                    <a:cubicBezTo>
                      <a:pt x="59833" y="42306"/>
                      <a:pt x="75063" y="61042"/>
                      <a:pt x="90293" y="79777"/>
                    </a:cubicBezTo>
                    <a:cubicBezTo>
                      <a:pt x="92227" y="82074"/>
                      <a:pt x="94282" y="84733"/>
                      <a:pt x="95974" y="8727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554C54-EB8C-65EA-6E9F-B71A4AADB5FD}"/>
                  </a:ext>
                </a:extLst>
              </p:cNvPr>
              <p:cNvSpPr/>
              <p:nvPr/>
            </p:nvSpPr>
            <p:spPr>
              <a:xfrm>
                <a:off x="1891019" y="3592966"/>
                <a:ext cx="110116" cy="121841"/>
              </a:xfrm>
              <a:custGeom>
                <a:avLst/>
                <a:gdLst>
                  <a:gd name="connsiteX0" fmla="*/ 109995 w 110116"/>
                  <a:gd name="connsiteY0" fmla="*/ 18977 h 121841"/>
                  <a:gd name="connsiteX1" fmla="*/ 87875 w 110116"/>
                  <a:gd name="connsiteY1" fmla="*/ 32999 h 121841"/>
                  <a:gd name="connsiteX2" fmla="*/ 45811 w 110116"/>
                  <a:gd name="connsiteY2" fmla="*/ 77843 h 121841"/>
                  <a:gd name="connsiteX3" fmla="*/ 14988 w 110116"/>
                  <a:gd name="connsiteY3" fmla="*/ 121841 h 121841"/>
                  <a:gd name="connsiteX4" fmla="*/ 0 w 110116"/>
                  <a:gd name="connsiteY4" fmla="*/ 94282 h 121841"/>
                  <a:gd name="connsiteX5" fmla="*/ 0 w 110116"/>
                  <a:gd name="connsiteY5" fmla="*/ 94282 h 121841"/>
                  <a:gd name="connsiteX6" fmla="*/ 57415 w 110116"/>
                  <a:gd name="connsiteY6" fmla="*/ 43273 h 121841"/>
                  <a:gd name="connsiteX7" fmla="*/ 87150 w 110116"/>
                  <a:gd name="connsiteY7" fmla="*/ 0 h 121841"/>
                  <a:gd name="connsiteX8" fmla="*/ 92589 w 110116"/>
                  <a:gd name="connsiteY8" fmla="*/ 3143 h 121841"/>
                  <a:gd name="connsiteX9" fmla="*/ 110116 w 110116"/>
                  <a:gd name="connsiteY9" fmla="*/ 18856 h 12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16" h="121841">
                    <a:moveTo>
                      <a:pt x="109995" y="18977"/>
                    </a:moveTo>
                    <a:cubicBezTo>
                      <a:pt x="103106" y="24417"/>
                      <a:pt x="95128" y="28284"/>
                      <a:pt x="87875" y="32999"/>
                    </a:cubicBezTo>
                    <a:cubicBezTo>
                      <a:pt x="70711" y="44361"/>
                      <a:pt x="57899" y="61283"/>
                      <a:pt x="45811" y="77843"/>
                    </a:cubicBezTo>
                    <a:cubicBezTo>
                      <a:pt x="35416" y="92469"/>
                      <a:pt x="25021" y="107094"/>
                      <a:pt x="14988" y="121841"/>
                    </a:cubicBezTo>
                    <a:cubicBezTo>
                      <a:pt x="7978" y="115555"/>
                      <a:pt x="3143" y="105160"/>
                      <a:pt x="0" y="94282"/>
                    </a:cubicBezTo>
                    <a:lnTo>
                      <a:pt x="0" y="94282"/>
                    </a:lnTo>
                    <a:cubicBezTo>
                      <a:pt x="18735" y="76997"/>
                      <a:pt x="40251" y="62733"/>
                      <a:pt x="57415" y="43273"/>
                    </a:cubicBezTo>
                    <a:cubicBezTo>
                      <a:pt x="68898" y="30098"/>
                      <a:pt x="79293" y="15714"/>
                      <a:pt x="87150" y="0"/>
                    </a:cubicBezTo>
                    <a:cubicBezTo>
                      <a:pt x="88722" y="967"/>
                      <a:pt x="90535" y="2055"/>
                      <a:pt x="92589" y="3143"/>
                    </a:cubicBezTo>
                    <a:cubicBezTo>
                      <a:pt x="99358" y="6527"/>
                      <a:pt x="105160" y="12208"/>
                      <a:pt x="110116" y="1885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044F76-97C4-32F2-672E-EF73CFA76482}"/>
                </a:ext>
              </a:extLst>
            </p:cNvPr>
            <p:cNvSpPr/>
            <p:nvPr/>
          </p:nvSpPr>
          <p:spPr>
            <a:xfrm>
              <a:off x="2791501" y="3440439"/>
              <a:ext cx="676147" cy="1187417"/>
            </a:xfrm>
            <a:custGeom>
              <a:avLst/>
              <a:gdLst>
                <a:gd name="connsiteX0" fmla="*/ 834433 w 867409"/>
                <a:gd name="connsiteY0" fmla="*/ 727000 h 1535164"/>
                <a:gd name="connsiteX1" fmla="*/ 788380 w 867409"/>
                <a:gd name="connsiteY1" fmla="*/ 1145345 h 1535164"/>
                <a:gd name="connsiteX2" fmla="*/ 515447 w 867409"/>
                <a:gd name="connsiteY2" fmla="*/ 1471464 h 1535164"/>
                <a:gd name="connsiteX3" fmla="*/ 383090 w 867409"/>
                <a:gd name="connsiteY3" fmla="*/ 1471464 h 1535164"/>
                <a:gd name="connsiteX4" fmla="*/ 284940 w 867409"/>
                <a:gd name="connsiteY4" fmla="*/ 1489111 h 1535164"/>
                <a:gd name="connsiteX5" fmla="*/ 82959 w 867409"/>
                <a:gd name="connsiteY5" fmla="*/ 1535164 h 1535164"/>
                <a:gd name="connsiteX6" fmla="*/ 4875 w 867409"/>
                <a:gd name="connsiteY6" fmla="*/ 1265736 h 1535164"/>
                <a:gd name="connsiteX7" fmla="*/ 75828 w 867409"/>
                <a:gd name="connsiteY7" fmla="*/ 755164 h 1535164"/>
                <a:gd name="connsiteX8" fmla="*/ 182197 w 867409"/>
                <a:gd name="connsiteY8" fmla="*/ 379367 h 1535164"/>
                <a:gd name="connsiteX9" fmla="*/ 639464 w 867409"/>
                <a:gd name="connsiteY9" fmla="*/ 64 h 1535164"/>
                <a:gd name="connsiteX10" fmla="*/ 762634 w 867409"/>
                <a:gd name="connsiteY10" fmla="*/ 139794 h 1535164"/>
                <a:gd name="connsiteX11" fmla="*/ 763601 w 867409"/>
                <a:gd name="connsiteY11" fmla="*/ 152486 h 1535164"/>
                <a:gd name="connsiteX12" fmla="*/ 827423 w 867409"/>
                <a:gd name="connsiteY12" fmla="*/ 439562 h 1535164"/>
                <a:gd name="connsiteX13" fmla="*/ 834433 w 867409"/>
                <a:gd name="connsiteY13" fmla="*/ 726758 h 153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09" h="1535164">
                  <a:moveTo>
                    <a:pt x="834433" y="727000"/>
                  </a:moveTo>
                  <a:cubicBezTo>
                    <a:pt x="806028" y="805085"/>
                    <a:pt x="806028" y="950375"/>
                    <a:pt x="788380" y="1145345"/>
                  </a:cubicBezTo>
                  <a:cubicBezTo>
                    <a:pt x="770733" y="1340315"/>
                    <a:pt x="600542" y="1475090"/>
                    <a:pt x="515447" y="1471464"/>
                  </a:cubicBezTo>
                  <a:cubicBezTo>
                    <a:pt x="469998" y="1469530"/>
                    <a:pt x="424670" y="1468684"/>
                    <a:pt x="383090" y="1471464"/>
                  </a:cubicBezTo>
                  <a:cubicBezTo>
                    <a:pt x="346586" y="1473881"/>
                    <a:pt x="313104" y="1479200"/>
                    <a:pt x="284940" y="1489111"/>
                  </a:cubicBezTo>
                  <a:cubicBezTo>
                    <a:pt x="224745" y="1510385"/>
                    <a:pt x="224745" y="1535164"/>
                    <a:pt x="82959" y="1535164"/>
                  </a:cubicBezTo>
                  <a:cubicBezTo>
                    <a:pt x="-58826" y="1535164"/>
                    <a:pt x="29775" y="1432421"/>
                    <a:pt x="4875" y="1265736"/>
                  </a:cubicBezTo>
                  <a:cubicBezTo>
                    <a:pt x="-20025" y="1099051"/>
                    <a:pt x="75828" y="755164"/>
                    <a:pt x="75828" y="755164"/>
                  </a:cubicBezTo>
                  <a:cubicBezTo>
                    <a:pt x="72323" y="645289"/>
                    <a:pt x="125507" y="514141"/>
                    <a:pt x="182197" y="379367"/>
                  </a:cubicBezTo>
                  <a:cubicBezTo>
                    <a:pt x="238887" y="244592"/>
                    <a:pt x="526084" y="3569"/>
                    <a:pt x="639464" y="64"/>
                  </a:cubicBezTo>
                  <a:cubicBezTo>
                    <a:pt x="736163" y="-2958"/>
                    <a:pt x="758162" y="102081"/>
                    <a:pt x="762634" y="139794"/>
                  </a:cubicBezTo>
                  <a:cubicBezTo>
                    <a:pt x="763359" y="146442"/>
                    <a:pt x="763601" y="150915"/>
                    <a:pt x="763601" y="152486"/>
                  </a:cubicBezTo>
                  <a:cubicBezTo>
                    <a:pt x="763601" y="152486"/>
                    <a:pt x="760096" y="350961"/>
                    <a:pt x="827423" y="439562"/>
                  </a:cubicBezTo>
                  <a:cubicBezTo>
                    <a:pt x="894750" y="528283"/>
                    <a:pt x="862839" y="648795"/>
                    <a:pt x="834433" y="726758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6C125B-119B-7BEB-471E-E290F03FBC1F}"/>
                </a:ext>
              </a:extLst>
            </p:cNvPr>
            <p:cNvSpPr/>
            <p:nvPr/>
          </p:nvSpPr>
          <p:spPr>
            <a:xfrm>
              <a:off x="3599290" y="3440627"/>
              <a:ext cx="676184" cy="1187415"/>
            </a:xfrm>
            <a:custGeom>
              <a:avLst/>
              <a:gdLst>
                <a:gd name="connsiteX0" fmla="*/ 784499 w 867458"/>
                <a:gd name="connsiteY0" fmla="*/ 1535042 h 1535163"/>
                <a:gd name="connsiteX1" fmla="*/ 710887 w 867458"/>
                <a:gd name="connsiteY1" fmla="*/ 1531899 h 1535163"/>
                <a:gd name="connsiteX2" fmla="*/ 582519 w 867458"/>
                <a:gd name="connsiteY2" fmla="*/ 1488989 h 1535163"/>
                <a:gd name="connsiteX3" fmla="*/ 352012 w 867458"/>
                <a:gd name="connsiteY3" fmla="*/ 1471221 h 1535163"/>
                <a:gd name="connsiteX4" fmla="*/ 78957 w 867458"/>
                <a:gd name="connsiteY4" fmla="*/ 1145102 h 1535163"/>
                <a:gd name="connsiteX5" fmla="*/ 62519 w 867458"/>
                <a:gd name="connsiteY5" fmla="*/ 926562 h 1535163"/>
                <a:gd name="connsiteX6" fmla="*/ 32904 w 867458"/>
                <a:gd name="connsiteY6" fmla="*/ 726757 h 1535163"/>
                <a:gd name="connsiteX7" fmla="*/ 40036 w 867458"/>
                <a:gd name="connsiteY7" fmla="*/ 439560 h 1535163"/>
                <a:gd name="connsiteX8" fmla="*/ 103737 w 867458"/>
                <a:gd name="connsiteY8" fmla="*/ 152485 h 1535163"/>
                <a:gd name="connsiteX9" fmla="*/ 227874 w 867458"/>
                <a:gd name="connsiteY9" fmla="*/ 62 h 1535163"/>
                <a:gd name="connsiteX10" fmla="*/ 685262 w 867458"/>
                <a:gd name="connsiteY10" fmla="*/ 379365 h 1535163"/>
                <a:gd name="connsiteX11" fmla="*/ 791631 w 867458"/>
                <a:gd name="connsiteY11" fmla="*/ 755163 h 1535163"/>
                <a:gd name="connsiteX12" fmla="*/ 862584 w 867458"/>
                <a:gd name="connsiteY12" fmla="*/ 1265735 h 1535163"/>
                <a:gd name="connsiteX13" fmla="*/ 784499 w 867458"/>
                <a:gd name="connsiteY13" fmla="*/ 1535163 h 153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58" h="1535163">
                  <a:moveTo>
                    <a:pt x="784499" y="1535042"/>
                  </a:moveTo>
                  <a:cubicBezTo>
                    <a:pt x="754160" y="1535042"/>
                    <a:pt x="730227" y="1533833"/>
                    <a:pt x="710887" y="1531899"/>
                  </a:cubicBezTo>
                  <a:cubicBezTo>
                    <a:pt x="639934" y="1524647"/>
                    <a:pt x="629901" y="1505670"/>
                    <a:pt x="582519" y="1488989"/>
                  </a:cubicBezTo>
                  <a:cubicBezTo>
                    <a:pt x="522203" y="1467715"/>
                    <a:pt x="437107" y="1467715"/>
                    <a:pt x="352012" y="1471221"/>
                  </a:cubicBezTo>
                  <a:cubicBezTo>
                    <a:pt x="266917" y="1474847"/>
                    <a:pt x="96726" y="1340072"/>
                    <a:pt x="78957" y="1145102"/>
                  </a:cubicBezTo>
                  <a:cubicBezTo>
                    <a:pt x="71463" y="1063029"/>
                    <a:pt x="67112" y="989658"/>
                    <a:pt x="62519" y="926562"/>
                  </a:cubicBezTo>
                  <a:cubicBezTo>
                    <a:pt x="56233" y="839654"/>
                    <a:pt x="49343" y="771964"/>
                    <a:pt x="32904" y="726757"/>
                  </a:cubicBezTo>
                  <a:cubicBezTo>
                    <a:pt x="4499" y="648673"/>
                    <a:pt x="-27291" y="528282"/>
                    <a:pt x="40036" y="439560"/>
                  </a:cubicBezTo>
                  <a:cubicBezTo>
                    <a:pt x="107363" y="350960"/>
                    <a:pt x="103737" y="152485"/>
                    <a:pt x="103737" y="152485"/>
                  </a:cubicBezTo>
                  <a:cubicBezTo>
                    <a:pt x="103737" y="141848"/>
                    <a:pt x="114373" y="-3443"/>
                    <a:pt x="227874" y="62"/>
                  </a:cubicBezTo>
                  <a:cubicBezTo>
                    <a:pt x="341254" y="3568"/>
                    <a:pt x="628572" y="244591"/>
                    <a:pt x="685262" y="379365"/>
                  </a:cubicBezTo>
                  <a:cubicBezTo>
                    <a:pt x="741952" y="514140"/>
                    <a:pt x="795136" y="645288"/>
                    <a:pt x="791631" y="755163"/>
                  </a:cubicBezTo>
                  <a:cubicBezTo>
                    <a:pt x="791631" y="755163"/>
                    <a:pt x="887242" y="1099049"/>
                    <a:pt x="862584" y="1265735"/>
                  </a:cubicBezTo>
                  <a:cubicBezTo>
                    <a:pt x="837684" y="1432420"/>
                    <a:pt x="926284" y="1535163"/>
                    <a:pt x="784499" y="1535163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5F0D7D-179A-8F47-6B01-B0A4D287239E}"/>
                </a:ext>
              </a:extLst>
            </p:cNvPr>
            <p:cNvSpPr/>
            <p:nvPr/>
          </p:nvSpPr>
          <p:spPr>
            <a:xfrm>
              <a:off x="2850515" y="4002665"/>
              <a:ext cx="591428" cy="54781"/>
            </a:xfrm>
            <a:custGeom>
              <a:avLst/>
              <a:gdLst>
                <a:gd name="connsiteX0" fmla="*/ 0 w 758726"/>
                <a:gd name="connsiteY0" fmla="*/ 28405 h 70824"/>
                <a:gd name="connsiteX1" fmla="*/ 758726 w 758726"/>
                <a:gd name="connsiteY1" fmla="*/ 0 h 70824"/>
                <a:gd name="connsiteX2" fmla="*/ 0 w 758726"/>
                <a:gd name="connsiteY2" fmla="*/ 28405 h 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726" h="70824">
                  <a:moveTo>
                    <a:pt x="0" y="28405"/>
                  </a:moveTo>
                  <a:cubicBezTo>
                    <a:pt x="0" y="28405"/>
                    <a:pt x="478661" y="85095"/>
                    <a:pt x="758726" y="0"/>
                  </a:cubicBezTo>
                  <a:cubicBezTo>
                    <a:pt x="758726" y="0"/>
                    <a:pt x="464398" y="138280"/>
                    <a:pt x="0" y="28405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703F64-CD71-F8EE-6E79-D9FC957EEFC6}"/>
                </a:ext>
              </a:extLst>
            </p:cNvPr>
            <p:cNvSpPr/>
            <p:nvPr/>
          </p:nvSpPr>
          <p:spPr>
            <a:xfrm>
              <a:off x="2802085" y="4252293"/>
              <a:ext cx="257131" cy="328349"/>
            </a:xfrm>
            <a:custGeom>
              <a:avLst/>
              <a:gdLst>
                <a:gd name="connsiteX0" fmla="*/ 0 w 329865"/>
                <a:gd name="connsiteY0" fmla="*/ 0 h 424509"/>
                <a:gd name="connsiteX1" fmla="*/ 329865 w 329865"/>
                <a:gd name="connsiteY1" fmla="*/ 424510 h 424509"/>
                <a:gd name="connsiteX2" fmla="*/ 0 w 329865"/>
                <a:gd name="connsiteY2" fmla="*/ 0 h 42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865" h="424509">
                  <a:moveTo>
                    <a:pt x="0" y="0"/>
                  </a:moveTo>
                  <a:cubicBezTo>
                    <a:pt x="0" y="0"/>
                    <a:pt x="175630" y="373138"/>
                    <a:pt x="329865" y="424510"/>
                  </a:cubicBezTo>
                  <a:cubicBezTo>
                    <a:pt x="329865" y="424510"/>
                    <a:pt x="147104" y="393445"/>
                    <a:pt x="0" y="0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4D05C0-D3C8-F6AE-5EED-763072CC4929}"/>
                </a:ext>
              </a:extLst>
            </p:cNvPr>
            <p:cNvSpPr/>
            <p:nvPr/>
          </p:nvSpPr>
          <p:spPr>
            <a:xfrm>
              <a:off x="3090121" y="3548567"/>
              <a:ext cx="377434" cy="1030072"/>
            </a:xfrm>
            <a:custGeom>
              <a:avLst/>
              <a:gdLst>
                <a:gd name="connsiteX0" fmla="*/ 451344 w 484198"/>
                <a:gd name="connsiteY0" fmla="*/ 587206 h 1331740"/>
                <a:gd name="connsiteX1" fmla="*/ 405291 w 484198"/>
                <a:gd name="connsiteY1" fmla="*/ 1005551 h 1331740"/>
                <a:gd name="connsiteX2" fmla="*/ 132357 w 484198"/>
                <a:gd name="connsiteY2" fmla="*/ 1331670 h 1331740"/>
                <a:gd name="connsiteX3" fmla="*/ 0 w 484198"/>
                <a:gd name="connsiteY3" fmla="*/ 1331670 h 1331740"/>
                <a:gd name="connsiteX4" fmla="*/ 9428 w 484198"/>
                <a:gd name="connsiteY4" fmla="*/ 1322241 h 1331740"/>
                <a:gd name="connsiteX5" fmla="*/ 94765 w 484198"/>
                <a:gd name="connsiteY5" fmla="*/ 1265430 h 1331740"/>
                <a:gd name="connsiteX6" fmla="*/ 363226 w 484198"/>
                <a:gd name="connsiteY6" fmla="*/ 828712 h 1331740"/>
                <a:gd name="connsiteX7" fmla="*/ 346183 w 484198"/>
                <a:gd name="connsiteY7" fmla="*/ 304240 h 1331740"/>
                <a:gd name="connsiteX8" fmla="*/ 331558 w 484198"/>
                <a:gd name="connsiteY8" fmla="*/ 124500 h 1331740"/>
                <a:gd name="connsiteX9" fmla="*/ 379424 w 484198"/>
                <a:gd name="connsiteY9" fmla="*/ 0 h 1331740"/>
                <a:gd name="connsiteX10" fmla="*/ 380391 w 484198"/>
                <a:gd name="connsiteY10" fmla="*/ 12692 h 1331740"/>
                <a:gd name="connsiteX11" fmla="*/ 444212 w 484198"/>
                <a:gd name="connsiteY11" fmla="*/ 299768 h 1331740"/>
                <a:gd name="connsiteX12" fmla="*/ 451223 w 484198"/>
                <a:gd name="connsiteY12" fmla="*/ 586964 h 13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4198" h="1331740">
                  <a:moveTo>
                    <a:pt x="451344" y="587206"/>
                  </a:moveTo>
                  <a:cubicBezTo>
                    <a:pt x="422938" y="665291"/>
                    <a:pt x="422938" y="810581"/>
                    <a:pt x="405291" y="1005551"/>
                  </a:cubicBezTo>
                  <a:cubicBezTo>
                    <a:pt x="387643" y="1200521"/>
                    <a:pt x="217452" y="1335296"/>
                    <a:pt x="132357" y="1331670"/>
                  </a:cubicBezTo>
                  <a:cubicBezTo>
                    <a:pt x="86908" y="1329736"/>
                    <a:pt x="41581" y="1328889"/>
                    <a:pt x="0" y="1331670"/>
                  </a:cubicBezTo>
                  <a:cubicBezTo>
                    <a:pt x="3022" y="1328406"/>
                    <a:pt x="6165" y="1325263"/>
                    <a:pt x="9428" y="1322241"/>
                  </a:cubicBezTo>
                  <a:cubicBezTo>
                    <a:pt x="34933" y="1299275"/>
                    <a:pt x="65876" y="1283804"/>
                    <a:pt x="94765" y="1265430"/>
                  </a:cubicBezTo>
                  <a:cubicBezTo>
                    <a:pt x="242957" y="1170907"/>
                    <a:pt x="331799" y="1001683"/>
                    <a:pt x="363226" y="828712"/>
                  </a:cubicBezTo>
                  <a:cubicBezTo>
                    <a:pt x="394775" y="655742"/>
                    <a:pt x="375193" y="477573"/>
                    <a:pt x="346183" y="304240"/>
                  </a:cubicBezTo>
                  <a:cubicBezTo>
                    <a:pt x="336272" y="244770"/>
                    <a:pt x="325151" y="184454"/>
                    <a:pt x="331558" y="124500"/>
                  </a:cubicBezTo>
                  <a:cubicBezTo>
                    <a:pt x="335546" y="87755"/>
                    <a:pt x="350051" y="32757"/>
                    <a:pt x="379424" y="0"/>
                  </a:cubicBezTo>
                  <a:cubicBezTo>
                    <a:pt x="380149" y="6648"/>
                    <a:pt x="380391" y="11120"/>
                    <a:pt x="380391" y="12692"/>
                  </a:cubicBezTo>
                  <a:cubicBezTo>
                    <a:pt x="380391" y="12692"/>
                    <a:pt x="376885" y="211167"/>
                    <a:pt x="444212" y="299768"/>
                  </a:cubicBezTo>
                  <a:cubicBezTo>
                    <a:pt x="511539" y="388489"/>
                    <a:pt x="479628" y="509001"/>
                    <a:pt x="451223" y="586964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687DCC-B040-7C9A-9C18-798720830C58}"/>
                </a:ext>
              </a:extLst>
            </p:cNvPr>
            <p:cNvSpPr/>
            <p:nvPr/>
          </p:nvSpPr>
          <p:spPr>
            <a:xfrm>
              <a:off x="3607019" y="3668707"/>
              <a:ext cx="570417" cy="896416"/>
            </a:xfrm>
            <a:custGeom>
              <a:avLst/>
              <a:gdLst>
                <a:gd name="connsiteX0" fmla="*/ 242 w 731771"/>
                <a:gd name="connsiteY0" fmla="*/ 239451 h 1158940"/>
                <a:gd name="connsiteX1" fmla="*/ 104194 w 731771"/>
                <a:gd name="connsiteY1" fmla="*/ 293845 h 1158940"/>
                <a:gd name="connsiteX2" fmla="*/ 160883 w 731771"/>
                <a:gd name="connsiteY2" fmla="*/ 383655 h 1158940"/>
                <a:gd name="connsiteX3" fmla="*/ 241265 w 731771"/>
                <a:gd name="connsiteY3" fmla="*/ 549131 h 1158940"/>
                <a:gd name="connsiteX4" fmla="*/ 354765 w 731771"/>
                <a:gd name="connsiteY4" fmla="*/ 676774 h 1158940"/>
                <a:gd name="connsiteX5" fmla="*/ 394896 w 731771"/>
                <a:gd name="connsiteY5" fmla="*/ 794989 h 1158940"/>
                <a:gd name="connsiteX6" fmla="*/ 420884 w 731771"/>
                <a:gd name="connsiteY6" fmla="*/ 972311 h 1158940"/>
                <a:gd name="connsiteX7" fmla="*/ 402148 w 731771"/>
                <a:gd name="connsiteY7" fmla="*/ 879842 h 1158940"/>
                <a:gd name="connsiteX8" fmla="*/ 408071 w 731771"/>
                <a:gd name="connsiteY8" fmla="*/ 798252 h 1158940"/>
                <a:gd name="connsiteX9" fmla="*/ 487122 w 731771"/>
                <a:gd name="connsiteY9" fmla="*/ 926137 h 1158940"/>
                <a:gd name="connsiteX10" fmla="*/ 428015 w 731771"/>
                <a:gd name="connsiteY10" fmla="*/ 801999 h 1158940"/>
                <a:gd name="connsiteX11" fmla="*/ 373743 w 731771"/>
                <a:gd name="connsiteY11" fmla="*/ 642204 h 1158940"/>
                <a:gd name="connsiteX12" fmla="*/ 438168 w 731771"/>
                <a:gd name="connsiteY12" fmla="*/ 699498 h 1158940"/>
                <a:gd name="connsiteX13" fmla="*/ 513110 w 731771"/>
                <a:gd name="connsiteY13" fmla="*/ 833910 h 1158940"/>
                <a:gd name="connsiteX14" fmla="*/ 447718 w 731771"/>
                <a:gd name="connsiteY14" fmla="*/ 672301 h 1158940"/>
                <a:gd name="connsiteX15" fmla="*/ 532088 w 731771"/>
                <a:gd name="connsiteY15" fmla="*/ 791362 h 1158940"/>
                <a:gd name="connsiteX16" fmla="*/ 438773 w 731771"/>
                <a:gd name="connsiteY16" fmla="*/ 643654 h 1158940"/>
                <a:gd name="connsiteX17" fmla="*/ 253231 w 731771"/>
                <a:gd name="connsiteY17" fmla="*/ 503078 h 1158940"/>
                <a:gd name="connsiteX18" fmla="*/ 223738 w 731771"/>
                <a:gd name="connsiteY18" fmla="*/ 420400 h 1158940"/>
                <a:gd name="connsiteX19" fmla="*/ 445904 w 731771"/>
                <a:gd name="connsiteY19" fmla="*/ 539703 h 1158940"/>
                <a:gd name="connsiteX20" fmla="*/ 629029 w 731771"/>
                <a:gd name="connsiteY20" fmla="*/ 720530 h 1158940"/>
                <a:gd name="connsiteX21" fmla="*/ 654533 w 731771"/>
                <a:gd name="connsiteY21" fmla="*/ 1045803 h 1158940"/>
                <a:gd name="connsiteX22" fmla="*/ 689224 w 731771"/>
                <a:gd name="connsiteY22" fmla="*/ 1158941 h 1158940"/>
                <a:gd name="connsiteX23" fmla="*/ 666862 w 731771"/>
                <a:gd name="connsiteY23" fmla="*/ 860865 h 1158940"/>
                <a:gd name="connsiteX24" fmla="*/ 731772 w 731771"/>
                <a:gd name="connsiteY24" fmla="*/ 1006519 h 1158940"/>
                <a:gd name="connsiteX25" fmla="*/ 681125 w 731771"/>
                <a:gd name="connsiteY25" fmla="*/ 836690 h 1158940"/>
                <a:gd name="connsiteX26" fmla="*/ 551669 w 731771"/>
                <a:gd name="connsiteY26" fmla="*/ 573185 h 1158940"/>
                <a:gd name="connsiteX27" fmla="*/ 729354 w 731771"/>
                <a:gd name="connsiteY27" fmla="*/ 631930 h 1158940"/>
                <a:gd name="connsiteX28" fmla="*/ 596997 w 731771"/>
                <a:gd name="connsiteY28" fmla="*/ 557471 h 1158940"/>
                <a:gd name="connsiteX29" fmla="*/ 340502 w 731771"/>
                <a:gd name="connsiteY29" fmla="*/ 405049 h 1158940"/>
                <a:gd name="connsiteX30" fmla="*/ 261330 w 731771"/>
                <a:gd name="connsiteY30" fmla="*/ 325876 h 1158940"/>
                <a:gd name="connsiteX31" fmla="*/ 355853 w 731771"/>
                <a:gd name="connsiteY31" fmla="*/ 286834 h 1158940"/>
                <a:gd name="connsiteX32" fmla="*/ 430433 w 731771"/>
                <a:gd name="connsiteY32" fmla="*/ 364556 h 1158940"/>
                <a:gd name="connsiteX33" fmla="*/ 599294 w 731771"/>
                <a:gd name="connsiteY33" fmla="*/ 524352 h 1158940"/>
                <a:gd name="connsiteX34" fmla="*/ 431641 w 731771"/>
                <a:gd name="connsiteY34" fmla="*/ 300735 h 1158940"/>
                <a:gd name="connsiteX35" fmla="*/ 583943 w 731771"/>
                <a:gd name="connsiteY35" fmla="*/ 432246 h 1158940"/>
                <a:gd name="connsiteX36" fmla="*/ 533175 w 731771"/>
                <a:gd name="connsiteY36" fmla="*/ 347150 h 1158940"/>
                <a:gd name="connsiteX37" fmla="*/ 660818 w 731771"/>
                <a:gd name="connsiteY37" fmla="*/ 434663 h 1158940"/>
                <a:gd name="connsiteX38" fmla="*/ 548647 w 731771"/>
                <a:gd name="connsiteY38" fmla="*/ 324426 h 1158940"/>
                <a:gd name="connsiteX39" fmla="*/ 680884 w 731771"/>
                <a:gd name="connsiteY39" fmla="*/ 338931 h 1158940"/>
                <a:gd name="connsiteX40" fmla="*/ 604249 w 731771"/>
                <a:gd name="connsiteY40" fmla="*/ 296625 h 1158940"/>
                <a:gd name="connsiteX41" fmla="*/ 527978 w 731771"/>
                <a:gd name="connsiteY41" fmla="*/ 318503 h 1158940"/>
                <a:gd name="connsiteX42" fmla="*/ 488210 w 731771"/>
                <a:gd name="connsiteY42" fmla="*/ 301097 h 1158940"/>
                <a:gd name="connsiteX43" fmla="*/ 637127 w 731771"/>
                <a:gd name="connsiteY43" fmla="*/ 210079 h 1158940"/>
                <a:gd name="connsiteX44" fmla="*/ 561581 w 731771"/>
                <a:gd name="connsiteY44" fmla="*/ 212134 h 1158940"/>
                <a:gd name="connsiteX45" fmla="*/ 553120 w 731771"/>
                <a:gd name="connsiteY45" fmla="*/ 129698 h 1158940"/>
                <a:gd name="connsiteX46" fmla="*/ 543692 w 731771"/>
                <a:gd name="connsiteY46" fmla="*/ 216002 h 1158940"/>
                <a:gd name="connsiteX47" fmla="*/ 475277 w 731771"/>
                <a:gd name="connsiteY47" fmla="*/ 287801 h 1158940"/>
                <a:gd name="connsiteX48" fmla="*/ 387643 w 731771"/>
                <a:gd name="connsiteY48" fmla="*/ 252627 h 1158940"/>
                <a:gd name="connsiteX49" fmla="*/ 464035 w 731771"/>
                <a:gd name="connsiteY49" fmla="*/ 145411 h 1158940"/>
                <a:gd name="connsiteX50" fmla="*/ 529428 w 731771"/>
                <a:gd name="connsiteY50" fmla="*/ 102622 h 1158940"/>
                <a:gd name="connsiteX51" fmla="*/ 462102 w 731771"/>
                <a:gd name="connsiteY51" fmla="*/ 133324 h 1158940"/>
                <a:gd name="connsiteX52" fmla="*/ 483375 w 731771"/>
                <a:gd name="connsiteY52" fmla="*/ 34087 h 1158940"/>
                <a:gd name="connsiteX53" fmla="*/ 444333 w 731771"/>
                <a:gd name="connsiteY53" fmla="*/ 136951 h 1158940"/>
                <a:gd name="connsiteX54" fmla="*/ 365161 w 731771"/>
                <a:gd name="connsiteY54" fmla="*/ 239814 h 1158940"/>
                <a:gd name="connsiteX55" fmla="*/ 242232 w 731771"/>
                <a:gd name="connsiteY55" fmla="*/ 250451 h 1158940"/>
                <a:gd name="connsiteX56" fmla="*/ 272934 w 731771"/>
                <a:gd name="connsiteY56" fmla="*/ 146499 h 1158940"/>
                <a:gd name="connsiteX57" fmla="*/ 386434 w 731771"/>
                <a:gd name="connsiteY57" fmla="*/ 37834 h 1158940"/>
                <a:gd name="connsiteX58" fmla="*/ 271362 w 731771"/>
                <a:gd name="connsiteY58" fmla="*/ 130907 h 1158940"/>
                <a:gd name="connsiteX59" fmla="*/ 265923 w 731771"/>
                <a:gd name="connsiteY59" fmla="*/ 0 h 1158940"/>
                <a:gd name="connsiteX60" fmla="*/ 258791 w 731771"/>
                <a:gd name="connsiteY60" fmla="*/ 126434 h 1158940"/>
                <a:gd name="connsiteX61" fmla="*/ 216244 w 731771"/>
                <a:gd name="connsiteY61" fmla="*/ 239935 h 1158940"/>
                <a:gd name="connsiteX62" fmla="*/ 54514 w 731771"/>
                <a:gd name="connsiteY62" fmla="*/ 119424 h 1158940"/>
                <a:gd name="connsiteX63" fmla="*/ 0 w 731771"/>
                <a:gd name="connsiteY63" fmla="*/ 239935 h 11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31771" h="1158940">
                  <a:moveTo>
                    <a:pt x="242" y="239451"/>
                  </a:moveTo>
                  <a:cubicBezTo>
                    <a:pt x="242" y="239451"/>
                    <a:pt x="49921" y="291428"/>
                    <a:pt x="104194" y="293845"/>
                  </a:cubicBezTo>
                  <a:cubicBezTo>
                    <a:pt x="104194" y="293845"/>
                    <a:pt x="146741" y="367094"/>
                    <a:pt x="160883" y="383655"/>
                  </a:cubicBezTo>
                  <a:cubicBezTo>
                    <a:pt x="160883" y="383655"/>
                    <a:pt x="179740" y="499452"/>
                    <a:pt x="241265" y="549131"/>
                  </a:cubicBezTo>
                  <a:cubicBezTo>
                    <a:pt x="302790" y="598810"/>
                    <a:pt x="328778" y="627095"/>
                    <a:pt x="354765" y="676774"/>
                  </a:cubicBezTo>
                  <a:cubicBezTo>
                    <a:pt x="380753" y="726453"/>
                    <a:pt x="402027" y="754738"/>
                    <a:pt x="394896" y="794989"/>
                  </a:cubicBezTo>
                  <a:cubicBezTo>
                    <a:pt x="387764" y="835119"/>
                    <a:pt x="373622" y="913204"/>
                    <a:pt x="420884" y="972311"/>
                  </a:cubicBezTo>
                  <a:cubicBezTo>
                    <a:pt x="420884" y="972311"/>
                    <a:pt x="399731" y="917676"/>
                    <a:pt x="402148" y="879842"/>
                  </a:cubicBezTo>
                  <a:cubicBezTo>
                    <a:pt x="402148" y="879842"/>
                    <a:pt x="409280" y="819526"/>
                    <a:pt x="408071" y="798252"/>
                  </a:cubicBezTo>
                  <a:cubicBezTo>
                    <a:pt x="408071" y="798252"/>
                    <a:pt x="446871" y="907281"/>
                    <a:pt x="487122" y="926137"/>
                  </a:cubicBezTo>
                  <a:cubicBezTo>
                    <a:pt x="487122" y="926137"/>
                    <a:pt x="432729" y="837536"/>
                    <a:pt x="428015" y="801999"/>
                  </a:cubicBezTo>
                  <a:cubicBezTo>
                    <a:pt x="423301" y="766583"/>
                    <a:pt x="388006" y="662269"/>
                    <a:pt x="373743" y="642204"/>
                  </a:cubicBezTo>
                  <a:cubicBezTo>
                    <a:pt x="373743" y="642204"/>
                    <a:pt x="419191" y="652236"/>
                    <a:pt x="438168" y="699498"/>
                  </a:cubicBezTo>
                  <a:cubicBezTo>
                    <a:pt x="457025" y="746760"/>
                    <a:pt x="463552" y="768638"/>
                    <a:pt x="513110" y="833910"/>
                  </a:cubicBezTo>
                  <a:cubicBezTo>
                    <a:pt x="513110" y="833910"/>
                    <a:pt x="451223" y="706630"/>
                    <a:pt x="447718" y="672301"/>
                  </a:cubicBezTo>
                  <a:cubicBezTo>
                    <a:pt x="447718" y="672301"/>
                    <a:pt x="509605" y="736969"/>
                    <a:pt x="532088" y="791362"/>
                  </a:cubicBezTo>
                  <a:cubicBezTo>
                    <a:pt x="532088" y="791362"/>
                    <a:pt x="494254" y="674357"/>
                    <a:pt x="438773" y="643654"/>
                  </a:cubicBezTo>
                  <a:cubicBezTo>
                    <a:pt x="383171" y="612952"/>
                    <a:pt x="281637" y="546714"/>
                    <a:pt x="253231" y="503078"/>
                  </a:cubicBezTo>
                  <a:cubicBezTo>
                    <a:pt x="224826" y="459321"/>
                    <a:pt x="220112" y="442762"/>
                    <a:pt x="223738" y="420400"/>
                  </a:cubicBezTo>
                  <a:cubicBezTo>
                    <a:pt x="223738" y="420400"/>
                    <a:pt x="392720" y="530274"/>
                    <a:pt x="445904" y="539703"/>
                  </a:cubicBezTo>
                  <a:cubicBezTo>
                    <a:pt x="499089" y="549131"/>
                    <a:pt x="607755" y="670851"/>
                    <a:pt x="629029" y="720530"/>
                  </a:cubicBezTo>
                  <a:cubicBezTo>
                    <a:pt x="650302" y="770210"/>
                    <a:pt x="654533" y="999749"/>
                    <a:pt x="654533" y="1045803"/>
                  </a:cubicBezTo>
                  <a:cubicBezTo>
                    <a:pt x="654533" y="1083636"/>
                    <a:pt x="689224" y="1158941"/>
                    <a:pt x="689224" y="1158941"/>
                  </a:cubicBezTo>
                  <a:cubicBezTo>
                    <a:pt x="689224" y="1158941"/>
                    <a:pt x="652720" y="954180"/>
                    <a:pt x="666862" y="860865"/>
                  </a:cubicBezTo>
                  <a:cubicBezTo>
                    <a:pt x="666862" y="860865"/>
                    <a:pt x="696235" y="978113"/>
                    <a:pt x="731772" y="1006519"/>
                  </a:cubicBezTo>
                  <a:cubicBezTo>
                    <a:pt x="731772" y="1006519"/>
                    <a:pt x="684993" y="899182"/>
                    <a:pt x="681125" y="836690"/>
                  </a:cubicBezTo>
                  <a:cubicBezTo>
                    <a:pt x="677016" y="769363"/>
                    <a:pt x="585998" y="611019"/>
                    <a:pt x="551669" y="573185"/>
                  </a:cubicBezTo>
                  <a:cubicBezTo>
                    <a:pt x="551669" y="573185"/>
                    <a:pt x="662027" y="569317"/>
                    <a:pt x="729354" y="631930"/>
                  </a:cubicBezTo>
                  <a:cubicBezTo>
                    <a:pt x="729354" y="631930"/>
                    <a:pt x="709289" y="579954"/>
                    <a:pt x="596997" y="557471"/>
                  </a:cubicBezTo>
                  <a:cubicBezTo>
                    <a:pt x="484705" y="534989"/>
                    <a:pt x="350051" y="416895"/>
                    <a:pt x="340502" y="405049"/>
                  </a:cubicBezTo>
                  <a:cubicBezTo>
                    <a:pt x="331074" y="393203"/>
                    <a:pt x="261330" y="325876"/>
                    <a:pt x="261330" y="325876"/>
                  </a:cubicBezTo>
                  <a:cubicBezTo>
                    <a:pt x="261330" y="325876"/>
                    <a:pt x="306295" y="273901"/>
                    <a:pt x="355853" y="286834"/>
                  </a:cubicBezTo>
                  <a:cubicBezTo>
                    <a:pt x="405532" y="299889"/>
                    <a:pt x="421004" y="336151"/>
                    <a:pt x="430433" y="364556"/>
                  </a:cubicBezTo>
                  <a:cubicBezTo>
                    <a:pt x="439861" y="392962"/>
                    <a:pt x="488331" y="467420"/>
                    <a:pt x="599294" y="524352"/>
                  </a:cubicBezTo>
                  <a:cubicBezTo>
                    <a:pt x="599294" y="524352"/>
                    <a:pt x="433938" y="392841"/>
                    <a:pt x="431641" y="300735"/>
                  </a:cubicBezTo>
                  <a:cubicBezTo>
                    <a:pt x="431641" y="300735"/>
                    <a:pt x="505979" y="321162"/>
                    <a:pt x="583943" y="432246"/>
                  </a:cubicBezTo>
                  <a:cubicBezTo>
                    <a:pt x="583943" y="432246"/>
                    <a:pt x="560251" y="368424"/>
                    <a:pt x="533175" y="347150"/>
                  </a:cubicBezTo>
                  <a:cubicBezTo>
                    <a:pt x="533175" y="347150"/>
                    <a:pt x="605216" y="351865"/>
                    <a:pt x="660818" y="434663"/>
                  </a:cubicBezTo>
                  <a:cubicBezTo>
                    <a:pt x="660818" y="434663"/>
                    <a:pt x="617183" y="348118"/>
                    <a:pt x="548647" y="324426"/>
                  </a:cubicBezTo>
                  <a:cubicBezTo>
                    <a:pt x="548647" y="324426"/>
                    <a:pt x="602920" y="291669"/>
                    <a:pt x="680884" y="338931"/>
                  </a:cubicBezTo>
                  <a:cubicBezTo>
                    <a:pt x="680884" y="338931"/>
                    <a:pt x="633743" y="301460"/>
                    <a:pt x="604249" y="296625"/>
                  </a:cubicBezTo>
                  <a:cubicBezTo>
                    <a:pt x="574756" y="291790"/>
                    <a:pt x="527978" y="318503"/>
                    <a:pt x="527978" y="318503"/>
                  </a:cubicBezTo>
                  <a:lnTo>
                    <a:pt x="488210" y="301097"/>
                  </a:lnTo>
                  <a:cubicBezTo>
                    <a:pt x="488210" y="301097"/>
                    <a:pt x="570888" y="208870"/>
                    <a:pt x="637127" y="210079"/>
                  </a:cubicBezTo>
                  <a:cubicBezTo>
                    <a:pt x="637127" y="210079"/>
                    <a:pt x="587690" y="202706"/>
                    <a:pt x="561581" y="212134"/>
                  </a:cubicBezTo>
                  <a:cubicBezTo>
                    <a:pt x="561581" y="212134"/>
                    <a:pt x="540186" y="168740"/>
                    <a:pt x="553120" y="129698"/>
                  </a:cubicBezTo>
                  <a:cubicBezTo>
                    <a:pt x="553120" y="129698"/>
                    <a:pt x="524714" y="162817"/>
                    <a:pt x="543692" y="216002"/>
                  </a:cubicBezTo>
                  <a:lnTo>
                    <a:pt x="475277" y="287801"/>
                  </a:lnTo>
                  <a:lnTo>
                    <a:pt x="387643" y="252627"/>
                  </a:lnTo>
                  <a:cubicBezTo>
                    <a:pt x="387643" y="252627"/>
                    <a:pt x="462827" y="204519"/>
                    <a:pt x="464035" y="145411"/>
                  </a:cubicBezTo>
                  <a:cubicBezTo>
                    <a:pt x="464035" y="145411"/>
                    <a:pt x="518791" y="141543"/>
                    <a:pt x="529428" y="102622"/>
                  </a:cubicBezTo>
                  <a:cubicBezTo>
                    <a:pt x="529428" y="102622"/>
                    <a:pt x="492804" y="131027"/>
                    <a:pt x="462102" y="133324"/>
                  </a:cubicBezTo>
                  <a:cubicBezTo>
                    <a:pt x="462102" y="133324"/>
                    <a:pt x="447959" y="80140"/>
                    <a:pt x="483375" y="34087"/>
                  </a:cubicBezTo>
                  <a:cubicBezTo>
                    <a:pt x="483375" y="34087"/>
                    <a:pt x="434905" y="45932"/>
                    <a:pt x="444333" y="136951"/>
                  </a:cubicBezTo>
                  <a:cubicBezTo>
                    <a:pt x="444333" y="136951"/>
                    <a:pt x="450256" y="193640"/>
                    <a:pt x="365161" y="239814"/>
                  </a:cubicBezTo>
                  <a:cubicBezTo>
                    <a:pt x="280065" y="285867"/>
                    <a:pt x="242232" y="250451"/>
                    <a:pt x="242232" y="250451"/>
                  </a:cubicBezTo>
                  <a:cubicBezTo>
                    <a:pt x="242232" y="250451"/>
                    <a:pt x="272934" y="191344"/>
                    <a:pt x="272934" y="146499"/>
                  </a:cubicBezTo>
                  <a:cubicBezTo>
                    <a:pt x="272934" y="146499"/>
                    <a:pt x="374589" y="114589"/>
                    <a:pt x="386434" y="37834"/>
                  </a:cubicBezTo>
                  <a:cubicBezTo>
                    <a:pt x="386434" y="37834"/>
                    <a:pt x="333975" y="120270"/>
                    <a:pt x="271362" y="130907"/>
                  </a:cubicBezTo>
                  <a:cubicBezTo>
                    <a:pt x="271362" y="130907"/>
                    <a:pt x="244649" y="63821"/>
                    <a:pt x="265923" y="0"/>
                  </a:cubicBezTo>
                  <a:cubicBezTo>
                    <a:pt x="265923" y="0"/>
                    <a:pt x="229298" y="30702"/>
                    <a:pt x="258791" y="126434"/>
                  </a:cubicBezTo>
                  <a:cubicBezTo>
                    <a:pt x="258791" y="126434"/>
                    <a:pt x="255286" y="212738"/>
                    <a:pt x="216244" y="239935"/>
                  </a:cubicBezTo>
                  <a:cubicBezTo>
                    <a:pt x="216244" y="239935"/>
                    <a:pt x="92348" y="184333"/>
                    <a:pt x="54514" y="119424"/>
                  </a:cubicBezTo>
                  <a:cubicBezTo>
                    <a:pt x="19098" y="149280"/>
                    <a:pt x="5318" y="192069"/>
                    <a:pt x="0" y="239935"/>
                  </a:cubicBezTo>
                  <a:close/>
                </a:path>
              </a:pathLst>
            </a:custGeom>
            <a:solidFill>
              <a:srgbClr val="DDF1F6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7AB0DF-5174-2CA4-6D56-EDAD1EA4A4F9}"/>
                </a:ext>
              </a:extLst>
            </p:cNvPr>
            <p:cNvSpPr/>
            <p:nvPr/>
          </p:nvSpPr>
          <p:spPr>
            <a:xfrm>
              <a:off x="3654508" y="4157193"/>
              <a:ext cx="505404" cy="468418"/>
            </a:xfrm>
            <a:custGeom>
              <a:avLst/>
              <a:gdLst>
                <a:gd name="connsiteX0" fmla="*/ 648368 w 648368"/>
                <a:gd name="connsiteY0" fmla="*/ 605479 h 605600"/>
                <a:gd name="connsiteX1" fmla="*/ 520000 w 648368"/>
                <a:gd name="connsiteY1" fmla="*/ 562569 h 605600"/>
                <a:gd name="connsiteX2" fmla="*/ 289493 w 648368"/>
                <a:gd name="connsiteY2" fmla="*/ 544801 h 605600"/>
                <a:gd name="connsiteX3" fmla="*/ 16439 w 648368"/>
                <a:gd name="connsiteY3" fmla="*/ 218682 h 605600"/>
                <a:gd name="connsiteX4" fmla="*/ 0 w 648368"/>
                <a:gd name="connsiteY4" fmla="*/ 142 h 605600"/>
                <a:gd name="connsiteX5" fmla="*/ 206090 w 648368"/>
                <a:gd name="connsiteY5" fmla="*/ 106391 h 605600"/>
                <a:gd name="connsiteX6" fmla="*/ 243078 w 648368"/>
                <a:gd name="connsiteY6" fmla="*/ 324568 h 605600"/>
                <a:gd name="connsiteX7" fmla="*/ 412785 w 648368"/>
                <a:gd name="connsiteY7" fmla="*/ 408334 h 605600"/>
                <a:gd name="connsiteX8" fmla="*/ 612711 w 648368"/>
                <a:gd name="connsiteY8" fmla="*/ 543229 h 605600"/>
                <a:gd name="connsiteX9" fmla="*/ 648368 w 648368"/>
                <a:gd name="connsiteY9" fmla="*/ 605600 h 6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368" h="605600">
                  <a:moveTo>
                    <a:pt x="648368" y="605479"/>
                  </a:moveTo>
                  <a:cubicBezTo>
                    <a:pt x="577415" y="598227"/>
                    <a:pt x="567383" y="579250"/>
                    <a:pt x="520000" y="562569"/>
                  </a:cubicBezTo>
                  <a:cubicBezTo>
                    <a:pt x="459684" y="541295"/>
                    <a:pt x="374589" y="541295"/>
                    <a:pt x="289493" y="544801"/>
                  </a:cubicBezTo>
                  <a:cubicBezTo>
                    <a:pt x="204398" y="548427"/>
                    <a:pt x="34207" y="413652"/>
                    <a:pt x="16439" y="218682"/>
                  </a:cubicBezTo>
                  <a:cubicBezTo>
                    <a:pt x="8945" y="136609"/>
                    <a:pt x="4593" y="63239"/>
                    <a:pt x="0" y="142"/>
                  </a:cubicBezTo>
                  <a:cubicBezTo>
                    <a:pt x="70590" y="-3484"/>
                    <a:pt x="179740" y="62997"/>
                    <a:pt x="206090" y="106391"/>
                  </a:cubicBezTo>
                  <a:cubicBezTo>
                    <a:pt x="244891" y="170333"/>
                    <a:pt x="204640" y="260505"/>
                    <a:pt x="243078" y="324568"/>
                  </a:cubicBezTo>
                  <a:cubicBezTo>
                    <a:pt x="276439" y="380170"/>
                    <a:pt x="350897" y="389599"/>
                    <a:pt x="412785" y="408334"/>
                  </a:cubicBezTo>
                  <a:cubicBezTo>
                    <a:pt x="490870" y="432146"/>
                    <a:pt x="561460" y="479771"/>
                    <a:pt x="612711" y="543229"/>
                  </a:cubicBezTo>
                  <a:cubicBezTo>
                    <a:pt x="627336" y="561361"/>
                    <a:pt x="640028" y="583118"/>
                    <a:pt x="648368" y="605600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FACBDC-63C5-6CF0-44F6-EBE2E3A1D48B}"/>
              </a:ext>
            </a:extLst>
          </p:cNvPr>
          <p:cNvSpPr txBox="1">
            <a:spLocks/>
          </p:cNvSpPr>
          <p:nvPr userDrawn="1"/>
        </p:nvSpPr>
        <p:spPr>
          <a:xfrm>
            <a:off x="9457672" y="840594"/>
            <a:ext cx="2404511" cy="27644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/>
              <a:t>AstraZeneca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73051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lobal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94CE23C-416A-4E07-9DE3-60F6F1EC7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7"/>
          <a:stretch/>
        </p:blipFill>
        <p:spPr>
          <a:xfrm>
            <a:off x="0" y="1606062"/>
            <a:ext cx="12200900" cy="525193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FFD196E-9A93-4E04-A7BD-B0A39D005989}"/>
              </a:ext>
            </a:extLst>
          </p:cNvPr>
          <p:cNvSpPr/>
          <p:nvPr/>
        </p:nvSpPr>
        <p:spPr>
          <a:xfrm>
            <a:off x="-1" y="1556033"/>
            <a:ext cx="12200899" cy="106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E57FD-B4CA-4FEC-8695-AC40C5080EF3}"/>
              </a:ext>
            </a:extLst>
          </p:cNvPr>
          <p:cNvSpPr txBox="1"/>
          <p:nvPr/>
        </p:nvSpPr>
        <p:spPr>
          <a:xfrm>
            <a:off x="3737637" y="5803221"/>
            <a:ext cx="2855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Veeva Vault MedComms Document Number: 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Approval Date: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Expiration Date: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3669324" y="1768758"/>
            <a:ext cx="8065476" cy="164701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lnSpc>
                <a:spcPct val="90000"/>
              </a:lnSpc>
              <a:defRPr sz="4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669324" y="3428999"/>
            <a:ext cx="8065475" cy="1355551"/>
          </a:xfrm>
          <a:prstGeom prst="rect">
            <a:avLst/>
          </a:prstGeom>
        </p:spPr>
        <p:txBody>
          <a:bodyPr vert="horz" tIns="182880" anchor="t">
            <a:normAutofit/>
          </a:bodyPr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CA5801-9220-4E7B-9EDF-28B499B9C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3364" y="5865464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ML-XXXX-ALL-XXXX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5AE65CC-53A8-4B6D-A45D-F840C8C13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8824" y="6321258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46DDC66-D58B-400F-82BF-795384A74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4367" y="6097532"/>
            <a:ext cx="1451151" cy="18397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E10F79F-A667-41E6-BA66-64FFDC42F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4329" y="5865464"/>
            <a:ext cx="1763556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SC-GBL-AMG XXX-XXXXX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B351BA-69C8-4639-80CC-B4BA4011D2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8713" y="4784725"/>
            <a:ext cx="8066087" cy="935038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4572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6858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9144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E6FACA-981F-4350-A442-88B2B9279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18" y="242830"/>
            <a:ext cx="2258758" cy="54699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F534B1F-2091-449D-9D4B-85363638DCFC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ACF6AF-48D3-68F8-7E51-56887F5D49D9}"/>
              </a:ext>
            </a:extLst>
          </p:cNvPr>
          <p:cNvGrpSpPr/>
          <p:nvPr userDrawn="1"/>
        </p:nvGrpSpPr>
        <p:grpSpPr>
          <a:xfrm>
            <a:off x="151983" y="1959264"/>
            <a:ext cx="3406916" cy="4152462"/>
            <a:chOff x="1939287" y="1320957"/>
            <a:chExt cx="3291891" cy="4012267"/>
          </a:xfrm>
        </p:grpSpPr>
        <p:sp>
          <p:nvSpPr>
            <p:cNvPr id="3" name="Graphic 6">
              <a:extLst>
                <a:ext uri="{FF2B5EF4-FFF2-40B4-BE49-F238E27FC236}">
                  <a16:creationId xmlns:a16="http://schemas.microsoft.com/office/drawing/2014/main" id="{F99E7A36-F90D-97A4-2FFD-D0063F233D7B}"/>
                </a:ext>
              </a:extLst>
            </p:cNvPr>
            <p:cNvSpPr/>
            <p:nvPr/>
          </p:nvSpPr>
          <p:spPr>
            <a:xfrm>
              <a:off x="1939287" y="1320957"/>
              <a:ext cx="3291891" cy="4012267"/>
            </a:xfrm>
            <a:custGeom>
              <a:avLst/>
              <a:gdLst>
                <a:gd name="connsiteX0" fmla="*/ 3291891 w 3291891"/>
                <a:gd name="connsiteY0" fmla="*/ 4012267 h 4012267"/>
                <a:gd name="connsiteX1" fmla="*/ 2777883 w 3291891"/>
                <a:gd name="connsiteY1" fmla="*/ 4012267 h 4012267"/>
                <a:gd name="connsiteX2" fmla="*/ 2539274 w 3291891"/>
                <a:gd name="connsiteY2" fmla="*/ 3253428 h 4012267"/>
                <a:gd name="connsiteX3" fmla="*/ 2447510 w 3291891"/>
                <a:gd name="connsiteY3" fmla="*/ 4012267 h 4012267"/>
                <a:gd name="connsiteX4" fmla="*/ 728089 w 3291891"/>
                <a:gd name="connsiteY4" fmla="*/ 4012267 h 4012267"/>
                <a:gd name="connsiteX5" fmla="*/ 660853 w 3291891"/>
                <a:gd name="connsiteY5" fmla="*/ 3259551 h 4012267"/>
                <a:gd name="connsiteX6" fmla="*/ 422137 w 3291891"/>
                <a:gd name="connsiteY6" fmla="*/ 4012267 h 4012267"/>
                <a:gd name="connsiteX7" fmla="*/ 0 w 3291891"/>
                <a:gd name="connsiteY7" fmla="*/ 4012267 h 4012267"/>
                <a:gd name="connsiteX8" fmla="*/ 183528 w 3291891"/>
                <a:gd name="connsiteY8" fmla="*/ 3028913 h 4012267"/>
                <a:gd name="connsiteX9" fmla="*/ 654721 w 3291891"/>
                <a:gd name="connsiteY9" fmla="*/ 1966709 h 4012267"/>
                <a:gd name="connsiteX10" fmla="*/ 1162597 w 3291891"/>
                <a:gd name="connsiteY10" fmla="*/ 1707711 h 4012267"/>
                <a:gd name="connsiteX11" fmla="*/ 1010374 w 3291891"/>
                <a:gd name="connsiteY11" fmla="*/ 1471702 h 4012267"/>
                <a:gd name="connsiteX12" fmla="*/ 881173 w 3291891"/>
                <a:gd name="connsiteY12" fmla="*/ 1346231 h 4012267"/>
                <a:gd name="connsiteX13" fmla="*/ 893437 w 3291891"/>
                <a:gd name="connsiteY13" fmla="*/ 1270712 h 4012267"/>
                <a:gd name="connsiteX14" fmla="*/ 894727 w 3291891"/>
                <a:gd name="connsiteY14" fmla="*/ 1171024 h 4012267"/>
                <a:gd name="connsiteX15" fmla="*/ 904517 w 3291891"/>
                <a:gd name="connsiteY15" fmla="*/ 1161893 h 4012267"/>
                <a:gd name="connsiteX16" fmla="*/ 856752 w 3291891"/>
                <a:gd name="connsiteY16" fmla="*/ 1086159 h 4012267"/>
                <a:gd name="connsiteX17" fmla="*/ 870307 w 3291891"/>
                <a:gd name="connsiteY17" fmla="*/ 1060270 h 4012267"/>
                <a:gd name="connsiteX18" fmla="*/ 847178 w 3291891"/>
                <a:gd name="connsiteY18" fmla="*/ 981958 h 4012267"/>
                <a:gd name="connsiteX19" fmla="*/ 804039 w 3291891"/>
                <a:gd name="connsiteY19" fmla="*/ 972720 h 4012267"/>
                <a:gd name="connsiteX20" fmla="*/ 800381 w 3291891"/>
                <a:gd name="connsiteY20" fmla="*/ 881302 h 4012267"/>
                <a:gd name="connsiteX21" fmla="*/ 803609 w 3291891"/>
                <a:gd name="connsiteY21" fmla="*/ 876683 h 4012267"/>
                <a:gd name="connsiteX22" fmla="*/ 943675 w 3291891"/>
                <a:gd name="connsiteY22" fmla="*/ 683858 h 4012267"/>
                <a:gd name="connsiteX23" fmla="*/ 957230 w 3291891"/>
                <a:gd name="connsiteY23" fmla="*/ 542166 h 4012267"/>
                <a:gd name="connsiteX24" fmla="*/ 1041572 w 3291891"/>
                <a:gd name="connsiteY24" fmla="*/ 354712 h 4012267"/>
                <a:gd name="connsiteX25" fmla="*/ 1566445 w 3291891"/>
                <a:gd name="connsiteY25" fmla="*/ 0 h 4012267"/>
                <a:gd name="connsiteX26" fmla="*/ 2208795 w 3291891"/>
                <a:gd name="connsiteY26" fmla="*/ 509832 h 4012267"/>
                <a:gd name="connsiteX27" fmla="*/ 1927370 w 3291891"/>
                <a:gd name="connsiteY27" fmla="*/ 1232147 h 4012267"/>
                <a:gd name="connsiteX28" fmla="*/ 1945658 w 3291891"/>
                <a:gd name="connsiteY28" fmla="*/ 1608452 h 4012267"/>
                <a:gd name="connsiteX29" fmla="*/ 2520879 w 3291891"/>
                <a:gd name="connsiteY29" fmla="*/ 1942324 h 4012267"/>
                <a:gd name="connsiteX30" fmla="*/ 3028648 w 3291891"/>
                <a:gd name="connsiteY30" fmla="*/ 2761858 h 4012267"/>
                <a:gd name="connsiteX31" fmla="*/ 3291891 w 3291891"/>
                <a:gd name="connsiteY31" fmla="*/ 4012267 h 401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91891" h="4012267">
                  <a:moveTo>
                    <a:pt x="3291891" y="4012267"/>
                  </a:moveTo>
                  <a:lnTo>
                    <a:pt x="2777883" y="4012267"/>
                  </a:lnTo>
                  <a:lnTo>
                    <a:pt x="2539274" y="3253428"/>
                  </a:lnTo>
                  <a:cubicBezTo>
                    <a:pt x="2484195" y="3496205"/>
                    <a:pt x="2447510" y="4012267"/>
                    <a:pt x="2447510" y="4012267"/>
                  </a:cubicBezTo>
                  <a:lnTo>
                    <a:pt x="728089" y="4012267"/>
                  </a:lnTo>
                  <a:cubicBezTo>
                    <a:pt x="752617" y="3842324"/>
                    <a:pt x="660853" y="3259551"/>
                    <a:pt x="660853" y="3259551"/>
                  </a:cubicBezTo>
                  <a:cubicBezTo>
                    <a:pt x="636325" y="3399094"/>
                    <a:pt x="422137" y="4012267"/>
                    <a:pt x="422137" y="4012267"/>
                  </a:cubicBezTo>
                  <a:lnTo>
                    <a:pt x="0" y="4012267"/>
                  </a:lnTo>
                  <a:cubicBezTo>
                    <a:pt x="0" y="4012267"/>
                    <a:pt x="171264" y="3380940"/>
                    <a:pt x="183528" y="3028913"/>
                  </a:cubicBezTo>
                  <a:cubicBezTo>
                    <a:pt x="195792" y="2676886"/>
                    <a:pt x="434401" y="2033527"/>
                    <a:pt x="654721" y="1966709"/>
                  </a:cubicBezTo>
                  <a:cubicBezTo>
                    <a:pt x="875041" y="1899892"/>
                    <a:pt x="1162597" y="1707711"/>
                    <a:pt x="1162597" y="1707711"/>
                  </a:cubicBezTo>
                  <a:cubicBezTo>
                    <a:pt x="1195193" y="1574184"/>
                    <a:pt x="1130001" y="1481048"/>
                    <a:pt x="1010374" y="1471702"/>
                  </a:cubicBezTo>
                  <a:cubicBezTo>
                    <a:pt x="890639" y="1462249"/>
                    <a:pt x="855354" y="1385333"/>
                    <a:pt x="881173" y="1346231"/>
                  </a:cubicBezTo>
                  <a:cubicBezTo>
                    <a:pt x="906991" y="1307129"/>
                    <a:pt x="893437" y="1270712"/>
                    <a:pt x="893437" y="1270712"/>
                  </a:cubicBezTo>
                  <a:cubicBezTo>
                    <a:pt x="838572" y="1238271"/>
                    <a:pt x="875471" y="1190682"/>
                    <a:pt x="894727" y="1171024"/>
                  </a:cubicBezTo>
                  <a:cubicBezTo>
                    <a:pt x="900321" y="1165330"/>
                    <a:pt x="904517" y="1161893"/>
                    <a:pt x="904517" y="1161893"/>
                  </a:cubicBezTo>
                  <a:cubicBezTo>
                    <a:pt x="868801" y="1150613"/>
                    <a:pt x="850405" y="1115808"/>
                    <a:pt x="856752" y="1086159"/>
                  </a:cubicBezTo>
                  <a:cubicBezTo>
                    <a:pt x="858689" y="1076813"/>
                    <a:pt x="863099" y="1067790"/>
                    <a:pt x="870307" y="1060270"/>
                  </a:cubicBezTo>
                  <a:cubicBezTo>
                    <a:pt x="900214" y="1029117"/>
                    <a:pt x="847178" y="981958"/>
                    <a:pt x="847178" y="981958"/>
                  </a:cubicBezTo>
                  <a:cubicBezTo>
                    <a:pt x="828352" y="980776"/>
                    <a:pt x="814367" y="977554"/>
                    <a:pt x="804039" y="972720"/>
                  </a:cubicBezTo>
                  <a:cubicBezTo>
                    <a:pt x="757780" y="951342"/>
                    <a:pt x="787149" y="900316"/>
                    <a:pt x="800381" y="881302"/>
                  </a:cubicBezTo>
                  <a:cubicBezTo>
                    <a:pt x="801672" y="879476"/>
                    <a:pt x="802748" y="877865"/>
                    <a:pt x="803609" y="876683"/>
                  </a:cubicBezTo>
                  <a:cubicBezTo>
                    <a:pt x="815873" y="860462"/>
                    <a:pt x="943675" y="683858"/>
                    <a:pt x="943675" y="683858"/>
                  </a:cubicBezTo>
                  <a:cubicBezTo>
                    <a:pt x="911079" y="642070"/>
                    <a:pt x="923343" y="579872"/>
                    <a:pt x="957230" y="542166"/>
                  </a:cubicBezTo>
                  <a:cubicBezTo>
                    <a:pt x="991225" y="504353"/>
                    <a:pt x="1041572" y="354712"/>
                    <a:pt x="1041572" y="354712"/>
                  </a:cubicBezTo>
                  <a:cubicBezTo>
                    <a:pt x="859334" y="84220"/>
                    <a:pt x="1339993" y="0"/>
                    <a:pt x="1566445" y="0"/>
                  </a:cubicBezTo>
                  <a:cubicBezTo>
                    <a:pt x="1792897" y="0"/>
                    <a:pt x="2104874" y="66710"/>
                    <a:pt x="2208795" y="509832"/>
                  </a:cubicBezTo>
                  <a:cubicBezTo>
                    <a:pt x="2312930" y="952846"/>
                    <a:pt x="1927370" y="1232147"/>
                    <a:pt x="1927370" y="1232147"/>
                  </a:cubicBezTo>
                  <a:cubicBezTo>
                    <a:pt x="1841738" y="1341505"/>
                    <a:pt x="1945658" y="1608452"/>
                    <a:pt x="1945658" y="1608452"/>
                  </a:cubicBezTo>
                  <a:cubicBezTo>
                    <a:pt x="1945658" y="1608452"/>
                    <a:pt x="2025266" y="1820936"/>
                    <a:pt x="2520879" y="1942324"/>
                  </a:cubicBezTo>
                  <a:cubicBezTo>
                    <a:pt x="3016491" y="2063820"/>
                    <a:pt x="2998095" y="2458279"/>
                    <a:pt x="3028648" y="2761858"/>
                  </a:cubicBezTo>
                  <a:cubicBezTo>
                    <a:pt x="3059415" y="3065329"/>
                    <a:pt x="3291891" y="4012267"/>
                    <a:pt x="3291891" y="4012267"/>
                  </a:cubicBez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 w="9525" cap="flat">
              <a:solidFill>
                <a:schemeClr val="accent2">
                  <a:alpha val="69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09D42D-17FA-6542-0ED0-57AE162D76F7}"/>
                </a:ext>
              </a:extLst>
            </p:cNvPr>
            <p:cNvSpPr/>
            <p:nvPr/>
          </p:nvSpPr>
          <p:spPr>
            <a:xfrm>
              <a:off x="2722298" y="2197867"/>
              <a:ext cx="870856" cy="1019504"/>
            </a:xfrm>
            <a:custGeom>
              <a:avLst/>
              <a:gdLst>
                <a:gd name="connsiteX0" fmla="*/ 1111413 w 1117195"/>
                <a:gd name="connsiteY0" fmla="*/ 786286 h 1318077"/>
                <a:gd name="connsiteX1" fmla="*/ 1093040 w 1117195"/>
                <a:gd name="connsiteY1" fmla="*/ 1218411 h 1318077"/>
                <a:gd name="connsiteX2" fmla="*/ 1057986 w 1117195"/>
                <a:gd name="connsiteY2" fmla="*/ 1305198 h 1318077"/>
                <a:gd name="connsiteX3" fmla="*/ 951738 w 1117195"/>
                <a:gd name="connsiteY3" fmla="*/ 1279452 h 1318077"/>
                <a:gd name="connsiteX4" fmla="*/ 939046 w 1117195"/>
                <a:gd name="connsiteY4" fmla="*/ 1160149 h 1318077"/>
                <a:gd name="connsiteX5" fmla="*/ 919948 w 1117195"/>
                <a:gd name="connsiteY5" fmla="*/ 817109 h 1318077"/>
                <a:gd name="connsiteX6" fmla="*/ 830139 w 1117195"/>
                <a:gd name="connsiteY6" fmla="*/ 497880 h 1318077"/>
                <a:gd name="connsiteX7" fmla="*/ 571589 w 1117195"/>
                <a:gd name="connsiteY7" fmla="*/ 404928 h 1318077"/>
                <a:gd name="connsiteX8" fmla="*/ 239669 w 1117195"/>
                <a:gd name="connsiteY8" fmla="*/ 387885 h 1318077"/>
                <a:gd name="connsiteX9" fmla="*/ 145025 w 1117195"/>
                <a:gd name="connsiteY9" fmla="*/ 365644 h 1318077"/>
                <a:gd name="connsiteX10" fmla="*/ 157233 w 1117195"/>
                <a:gd name="connsiteY10" fmla="*/ 354161 h 1318077"/>
                <a:gd name="connsiteX11" fmla="*/ 97400 w 1117195"/>
                <a:gd name="connsiteY11" fmla="*/ 258550 h 1318077"/>
                <a:gd name="connsiteX12" fmla="*/ 185034 w 1117195"/>
                <a:gd name="connsiteY12" fmla="*/ 267373 h 1318077"/>
                <a:gd name="connsiteX13" fmla="*/ 500394 w 1117195"/>
                <a:gd name="connsiteY13" fmla="*/ 308350 h 1318077"/>
                <a:gd name="connsiteX14" fmla="*/ 627675 w 1117195"/>
                <a:gd name="connsiteY14" fmla="*/ 307383 h 1318077"/>
                <a:gd name="connsiteX15" fmla="*/ 682552 w 1117195"/>
                <a:gd name="connsiteY15" fmla="*/ 206090 h 1318077"/>
                <a:gd name="connsiteX16" fmla="*/ 587665 w 1117195"/>
                <a:gd name="connsiteY16" fmla="*/ 152543 h 1318077"/>
                <a:gd name="connsiteX17" fmla="*/ 31403 w 1117195"/>
                <a:gd name="connsiteY17" fmla="*/ 115435 h 1318077"/>
                <a:gd name="connsiteX18" fmla="*/ 26810 w 1117195"/>
                <a:gd name="connsiteY18" fmla="*/ 0 h 1318077"/>
                <a:gd name="connsiteX19" fmla="*/ 538228 w 1117195"/>
                <a:gd name="connsiteY19" fmla="*/ 23329 h 1318077"/>
                <a:gd name="connsiteX20" fmla="*/ 1013867 w 1117195"/>
                <a:gd name="connsiteY20" fmla="*/ 235221 h 1318077"/>
                <a:gd name="connsiteX21" fmla="*/ 1111413 w 1117195"/>
                <a:gd name="connsiteY21" fmla="*/ 786286 h 131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7195" h="1318077">
                  <a:moveTo>
                    <a:pt x="1111413" y="786286"/>
                  </a:moveTo>
                  <a:cubicBezTo>
                    <a:pt x="1102710" y="932302"/>
                    <a:pt x="1101743" y="1072395"/>
                    <a:pt x="1093040" y="1218411"/>
                  </a:cubicBezTo>
                  <a:cubicBezTo>
                    <a:pt x="1091227" y="1247662"/>
                    <a:pt x="1080227" y="1286100"/>
                    <a:pt x="1057986" y="1305198"/>
                  </a:cubicBezTo>
                  <a:cubicBezTo>
                    <a:pt x="1026680" y="1332032"/>
                    <a:pt x="974583" y="1313780"/>
                    <a:pt x="951738" y="1279452"/>
                  </a:cubicBezTo>
                  <a:cubicBezTo>
                    <a:pt x="929014" y="1245124"/>
                    <a:pt x="939772" y="1201367"/>
                    <a:pt x="939046" y="1160149"/>
                  </a:cubicBezTo>
                  <a:cubicBezTo>
                    <a:pt x="936750" y="1045802"/>
                    <a:pt x="922245" y="931455"/>
                    <a:pt x="919948" y="817109"/>
                  </a:cubicBezTo>
                  <a:cubicBezTo>
                    <a:pt x="917772" y="703608"/>
                    <a:pt x="910520" y="578020"/>
                    <a:pt x="830139" y="497880"/>
                  </a:cubicBezTo>
                  <a:cubicBezTo>
                    <a:pt x="763900" y="432004"/>
                    <a:pt x="664541" y="414719"/>
                    <a:pt x="571589" y="404928"/>
                  </a:cubicBezTo>
                  <a:cubicBezTo>
                    <a:pt x="460869" y="393203"/>
                    <a:pt x="350511" y="394412"/>
                    <a:pt x="239669" y="387885"/>
                  </a:cubicBezTo>
                  <a:cubicBezTo>
                    <a:pt x="210176" y="386193"/>
                    <a:pt x="175485" y="379665"/>
                    <a:pt x="145025" y="365644"/>
                  </a:cubicBezTo>
                  <a:cubicBezTo>
                    <a:pt x="152035" y="358392"/>
                    <a:pt x="157233" y="354161"/>
                    <a:pt x="157233" y="354161"/>
                  </a:cubicBezTo>
                  <a:cubicBezTo>
                    <a:pt x="112510" y="339898"/>
                    <a:pt x="89423" y="296021"/>
                    <a:pt x="97400" y="258550"/>
                  </a:cubicBezTo>
                  <a:cubicBezTo>
                    <a:pt x="122179" y="256495"/>
                    <a:pt x="158804" y="264714"/>
                    <a:pt x="185034" y="267373"/>
                  </a:cubicBezTo>
                  <a:cubicBezTo>
                    <a:pt x="290557" y="277648"/>
                    <a:pt x="395717" y="291306"/>
                    <a:pt x="500394" y="308350"/>
                  </a:cubicBezTo>
                  <a:cubicBezTo>
                    <a:pt x="542821" y="315240"/>
                    <a:pt x="587545" y="322613"/>
                    <a:pt x="627675" y="307383"/>
                  </a:cubicBezTo>
                  <a:cubicBezTo>
                    <a:pt x="667926" y="292273"/>
                    <a:pt x="699716" y="245495"/>
                    <a:pt x="682552" y="206090"/>
                  </a:cubicBezTo>
                  <a:cubicBezTo>
                    <a:pt x="667442" y="171279"/>
                    <a:pt x="624895" y="159433"/>
                    <a:pt x="587665" y="152543"/>
                  </a:cubicBezTo>
                  <a:cubicBezTo>
                    <a:pt x="404541" y="118819"/>
                    <a:pt x="217428" y="106369"/>
                    <a:pt x="31403" y="115435"/>
                  </a:cubicBezTo>
                  <a:cubicBezTo>
                    <a:pt x="-26496" y="88480"/>
                    <a:pt x="10250" y="24054"/>
                    <a:pt x="26810" y="0"/>
                  </a:cubicBezTo>
                  <a:cubicBezTo>
                    <a:pt x="195067" y="27317"/>
                    <a:pt x="367916" y="10395"/>
                    <a:pt x="538228" y="23329"/>
                  </a:cubicBezTo>
                  <a:cubicBezTo>
                    <a:pt x="716638" y="36987"/>
                    <a:pt x="905927" y="92348"/>
                    <a:pt x="1013867" y="235221"/>
                  </a:cubicBezTo>
                  <a:cubicBezTo>
                    <a:pt x="1128939" y="387281"/>
                    <a:pt x="1122775" y="595788"/>
                    <a:pt x="1111413" y="786286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aphic 6837">
              <a:extLst>
                <a:ext uri="{FF2B5EF4-FFF2-40B4-BE49-F238E27FC236}">
                  <a16:creationId xmlns:a16="http://schemas.microsoft.com/office/drawing/2014/main" id="{FA89D87C-F2D3-046D-0597-F88CB2B8EC90}"/>
                </a:ext>
              </a:extLst>
            </p:cNvPr>
            <p:cNvGrpSpPr/>
            <p:nvPr/>
          </p:nvGrpSpPr>
          <p:grpSpPr>
            <a:xfrm>
              <a:off x="3406569" y="3140375"/>
              <a:ext cx="247657" cy="714196"/>
              <a:chOff x="1706268" y="2845360"/>
              <a:chExt cx="317712" cy="923356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5A6F48-A85E-B7A3-7BCA-E143F7BFAF90}"/>
                  </a:ext>
                </a:extLst>
              </p:cNvPr>
              <p:cNvSpPr/>
              <p:nvPr/>
            </p:nvSpPr>
            <p:spPr>
              <a:xfrm>
                <a:off x="1706268" y="2845360"/>
                <a:ext cx="317712" cy="923356"/>
              </a:xfrm>
              <a:custGeom>
                <a:avLst/>
                <a:gdLst>
                  <a:gd name="connsiteX0" fmla="*/ 317471 w 317712"/>
                  <a:gd name="connsiteY0" fmla="*/ 819405 h 923356"/>
                  <a:gd name="connsiteX1" fmla="*/ 260781 w 317712"/>
                  <a:gd name="connsiteY1" fmla="*/ 923357 h 923356"/>
                  <a:gd name="connsiteX2" fmla="*/ 215937 w 317712"/>
                  <a:gd name="connsiteY2" fmla="*/ 876095 h 923356"/>
                  <a:gd name="connsiteX3" fmla="*/ 199860 w 317712"/>
                  <a:gd name="connsiteY3" fmla="*/ 869447 h 923356"/>
                  <a:gd name="connsiteX4" fmla="*/ 184872 w 317712"/>
                  <a:gd name="connsiteY4" fmla="*/ 841888 h 923356"/>
                  <a:gd name="connsiteX5" fmla="*/ 184872 w 317712"/>
                  <a:gd name="connsiteY5" fmla="*/ 841888 h 923356"/>
                  <a:gd name="connsiteX6" fmla="*/ 178103 w 317712"/>
                  <a:gd name="connsiteY6" fmla="*/ 800307 h 923356"/>
                  <a:gd name="connsiteX7" fmla="*/ 116578 w 317712"/>
                  <a:gd name="connsiteY7" fmla="*/ 802725 h 923356"/>
                  <a:gd name="connsiteX8" fmla="*/ 108117 w 317712"/>
                  <a:gd name="connsiteY8" fmla="*/ 830888 h 923356"/>
                  <a:gd name="connsiteX9" fmla="*/ 90711 w 317712"/>
                  <a:gd name="connsiteY9" fmla="*/ 852162 h 923356"/>
                  <a:gd name="connsiteX10" fmla="*/ 88173 w 317712"/>
                  <a:gd name="connsiteY10" fmla="*/ 854580 h 923356"/>
                  <a:gd name="connsiteX11" fmla="*/ 55174 w 317712"/>
                  <a:gd name="connsiteY11" fmla="*/ 892413 h 923356"/>
                  <a:gd name="connsiteX12" fmla="*/ 781 w 317712"/>
                  <a:gd name="connsiteY12" fmla="*/ 778912 h 923356"/>
                  <a:gd name="connsiteX13" fmla="*/ 12143 w 317712"/>
                  <a:gd name="connsiteY13" fmla="*/ 756430 h 923356"/>
                  <a:gd name="connsiteX14" fmla="*/ 38373 w 317712"/>
                  <a:gd name="connsiteY14" fmla="*/ 743496 h 923356"/>
                  <a:gd name="connsiteX15" fmla="*/ 38614 w 317712"/>
                  <a:gd name="connsiteY15" fmla="*/ 743496 h 923356"/>
                  <a:gd name="connsiteX16" fmla="*/ 50460 w 317712"/>
                  <a:gd name="connsiteY16" fmla="*/ 695388 h 923356"/>
                  <a:gd name="connsiteX17" fmla="*/ 57471 w 317712"/>
                  <a:gd name="connsiteY17" fmla="*/ 686807 h 923356"/>
                  <a:gd name="connsiteX18" fmla="*/ 52636 w 317712"/>
                  <a:gd name="connsiteY18" fmla="*/ 659126 h 923356"/>
                  <a:gd name="connsiteX19" fmla="*/ 59767 w 317712"/>
                  <a:gd name="connsiteY19" fmla="*/ 641962 h 923356"/>
                  <a:gd name="connsiteX20" fmla="*/ 53723 w 317712"/>
                  <a:gd name="connsiteY20" fmla="*/ 603282 h 923356"/>
                  <a:gd name="connsiteX21" fmla="*/ 57108 w 317712"/>
                  <a:gd name="connsiteY21" fmla="*/ 581767 h 923356"/>
                  <a:gd name="connsiteX22" fmla="*/ 57471 w 317712"/>
                  <a:gd name="connsiteY22" fmla="*/ 580558 h 923356"/>
                  <a:gd name="connsiteX23" fmla="*/ 54328 w 317712"/>
                  <a:gd name="connsiteY23" fmla="*/ 537648 h 923356"/>
                  <a:gd name="connsiteX24" fmla="*/ 58679 w 317712"/>
                  <a:gd name="connsiteY24" fmla="*/ 516374 h 923356"/>
                  <a:gd name="connsiteX25" fmla="*/ 59888 w 317712"/>
                  <a:gd name="connsiteY25" fmla="*/ 512143 h 923356"/>
                  <a:gd name="connsiteX26" fmla="*/ 57712 w 317712"/>
                  <a:gd name="connsiteY26" fmla="*/ 458113 h 923356"/>
                  <a:gd name="connsiteX27" fmla="*/ 59888 w 317712"/>
                  <a:gd name="connsiteY27" fmla="*/ 450618 h 923356"/>
                  <a:gd name="connsiteX28" fmla="*/ 56383 w 317712"/>
                  <a:gd name="connsiteY28" fmla="*/ 444817 h 923356"/>
                  <a:gd name="connsiteX29" fmla="*/ 59888 w 317712"/>
                  <a:gd name="connsiteY29" fmla="*/ 383050 h 923356"/>
                  <a:gd name="connsiteX30" fmla="*/ 62306 w 317712"/>
                  <a:gd name="connsiteY30" fmla="*/ 374951 h 923356"/>
                  <a:gd name="connsiteX31" fmla="*/ 58921 w 317712"/>
                  <a:gd name="connsiteY31" fmla="*/ 370963 h 923356"/>
                  <a:gd name="connsiteX32" fmla="*/ 62306 w 317712"/>
                  <a:gd name="connsiteY32" fmla="*/ 315844 h 923356"/>
                  <a:gd name="connsiteX33" fmla="*/ 55295 w 317712"/>
                  <a:gd name="connsiteY33" fmla="*/ 288889 h 923356"/>
                  <a:gd name="connsiteX34" fmla="*/ 55657 w 317712"/>
                  <a:gd name="connsiteY34" fmla="*/ 278494 h 923356"/>
                  <a:gd name="connsiteX35" fmla="*/ 59888 w 317712"/>
                  <a:gd name="connsiteY35" fmla="*/ 247308 h 923356"/>
                  <a:gd name="connsiteX36" fmla="*/ 55416 w 317712"/>
                  <a:gd name="connsiteY36" fmla="*/ 206453 h 923356"/>
                  <a:gd name="connsiteX37" fmla="*/ 57592 w 317712"/>
                  <a:gd name="connsiteY37" fmla="*/ 189531 h 923356"/>
                  <a:gd name="connsiteX38" fmla="*/ 59888 w 317712"/>
                  <a:gd name="connsiteY38" fmla="*/ 176476 h 923356"/>
                  <a:gd name="connsiteX39" fmla="*/ 57833 w 317712"/>
                  <a:gd name="connsiteY39" fmla="*/ 120270 h 923356"/>
                  <a:gd name="connsiteX40" fmla="*/ 59163 w 317712"/>
                  <a:gd name="connsiteY40" fmla="*/ 109874 h 923356"/>
                  <a:gd name="connsiteX41" fmla="*/ 59767 w 317712"/>
                  <a:gd name="connsiteY41" fmla="*/ 105644 h 923356"/>
                  <a:gd name="connsiteX42" fmla="*/ 57471 w 317712"/>
                  <a:gd name="connsiteY42" fmla="*/ 53668 h 923356"/>
                  <a:gd name="connsiteX43" fmla="*/ 56625 w 317712"/>
                  <a:gd name="connsiteY43" fmla="*/ 51371 h 923356"/>
                  <a:gd name="connsiteX44" fmla="*/ 54932 w 317712"/>
                  <a:gd name="connsiteY44" fmla="*/ 34691 h 923356"/>
                  <a:gd name="connsiteX45" fmla="*/ 59888 w 317712"/>
                  <a:gd name="connsiteY45" fmla="*/ 1692 h 923356"/>
                  <a:gd name="connsiteX46" fmla="*/ 215332 w 317712"/>
                  <a:gd name="connsiteY46" fmla="*/ 0 h 923356"/>
                  <a:gd name="connsiteX47" fmla="*/ 214486 w 317712"/>
                  <a:gd name="connsiteY47" fmla="*/ 27680 h 923356"/>
                  <a:gd name="connsiteX48" fmla="*/ 213519 w 317712"/>
                  <a:gd name="connsiteY48" fmla="*/ 29977 h 923356"/>
                  <a:gd name="connsiteX49" fmla="*/ 214970 w 317712"/>
                  <a:gd name="connsiteY49" fmla="*/ 54877 h 923356"/>
                  <a:gd name="connsiteX50" fmla="*/ 214970 w 317712"/>
                  <a:gd name="connsiteY50" fmla="*/ 54877 h 923356"/>
                  <a:gd name="connsiteX51" fmla="*/ 215937 w 317712"/>
                  <a:gd name="connsiteY51" fmla="*/ 70107 h 923356"/>
                  <a:gd name="connsiteX52" fmla="*/ 222706 w 317712"/>
                  <a:gd name="connsiteY52" fmla="*/ 102743 h 923356"/>
                  <a:gd name="connsiteX53" fmla="*/ 223189 w 317712"/>
                  <a:gd name="connsiteY53" fmla="*/ 118577 h 923356"/>
                  <a:gd name="connsiteX54" fmla="*/ 222947 w 317712"/>
                  <a:gd name="connsiteY54" fmla="*/ 129214 h 923356"/>
                  <a:gd name="connsiteX55" fmla="*/ 218233 w 317712"/>
                  <a:gd name="connsiteY55" fmla="*/ 176597 h 923356"/>
                  <a:gd name="connsiteX56" fmla="*/ 223310 w 317712"/>
                  <a:gd name="connsiteY56" fmla="*/ 190377 h 923356"/>
                  <a:gd name="connsiteX57" fmla="*/ 224156 w 317712"/>
                  <a:gd name="connsiteY57" fmla="*/ 203068 h 923356"/>
                  <a:gd name="connsiteX58" fmla="*/ 220530 w 317712"/>
                  <a:gd name="connsiteY58" fmla="*/ 233287 h 923356"/>
                  <a:gd name="connsiteX59" fmla="*/ 226332 w 317712"/>
                  <a:gd name="connsiteY59" fmla="*/ 273538 h 923356"/>
                  <a:gd name="connsiteX60" fmla="*/ 225727 w 317712"/>
                  <a:gd name="connsiteY60" fmla="*/ 285867 h 923356"/>
                  <a:gd name="connsiteX61" fmla="*/ 225244 w 317712"/>
                  <a:gd name="connsiteY61" fmla="*/ 292394 h 923356"/>
                  <a:gd name="connsiteX62" fmla="*/ 222947 w 317712"/>
                  <a:gd name="connsiteY62" fmla="*/ 351502 h 923356"/>
                  <a:gd name="connsiteX63" fmla="*/ 225365 w 317712"/>
                  <a:gd name="connsiteY63" fmla="*/ 362622 h 923356"/>
                  <a:gd name="connsiteX64" fmla="*/ 226573 w 317712"/>
                  <a:gd name="connsiteY64" fmla="*/ 377248 h 923356"/>
                  <a:gd name="connsiteX65" fmla="*/ 225244 w 317712"/>
                  <a:gd name="connsiteY65" fmla="*/ 431883 h 923356"/>
                  <a:gd name="connsiteX66" fmla="*/ 226453 w 317712"/>
                  <a:gd name="connsiteY66" fmla="*/ 439619 h 923356"/>
                  <a:gd name="connsiteX67" fmla="*/ 228024 w 317712"/>
                  <a:gd name="connsiteY67" fmla="*/ 455333 h 923356"/>
                  <a:gd name="connsiteX68" fmla="*/ 230079 w 317712"/>
                  <a:gd name="connsiteY68" fmla="*/ 510935 h 923356"/>
                  <a:gd name="connsiteX69" fmla="*/ 230079 w 317712"/>
                  <a:gd name="connsiteY69" fmla="*/ 512264 h 923356"/>
                  <a:gd name="connsiteX70" fmla="*/ 233222 w 317712"/>
                  <a:gd name="connsiteY70" fmla="*/ 526044 h 923356"/>
                  <a:gd name="connsiteX71" fmla="*/ 232617 w 317712"/>
                  <a:gd name="connsiteY71" fmla="*/ 576811 h 923356"/>
                  <a:gd name="connsiteX72" fmla="*/ 230200 w 317712"/>
                  <a:gd name="connsiteY72" fmla="*/ 597360 h 923356"/>
                  <a:gd name="connsiteX73" fmla="*/ 230925 w 317712"/>
                  <a:gd name="connsiteY73" fmla="*/ 598931 h 923356"/>
                  <a:gd name="connsiteX74" fmla="*/ 241078 w 317712"/>
                  <a:gd name="connsiteY74" fmla="*/ 659489 h 923356"/>
                  <a:gd name="connsiteX75" fmla="*/ 243979 w 317712"/>
                  <a:gd name="connsiteY75" fmla="*/ 693938 h 923356"/>
                  <a:gd name="connsiteX76" fmla="*/ 244463 w 317712"/>
                  <a:gd name="connsiteY76" fmla="*/ 701311 h 923356"/>
                  <a:gd name="connsiteX77" fmla="*/ 272022 w 317712"/>
                  <a:gd name="connsiteY77" fmla="*/ 747848 h 923356"/>
                  <a:gd name="connsiteX78" fmla="*/ 277461 w 317712"/>
                  <a:gd name="connsiteY78" fmla="*/ 750991 h 923356"/>
                  <a:gd name="connsiteX79" fmla="*/ 294988 w 317712"/>
                  <a:gd name="connsiteY79" fmla="*/ 766704 h 923356"/>
                  <a:gd name="connsiteX80" fmla="*/ 317713 w 317712"/>
                  <a:gd name="connsiteY80" fmla="*/ 819647 h 92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7712" h="923356">
                    <a:moveTo>
                      <a:pt x="317471" y="819405"/>
                    </a:moveTo>
                    <a:cubicBezTo>
                      <a:pt x="315174" y="850107"/>
                      <a:pt x="260781" y="923357"/>
                      <a:pt x="260781" y="923357"/>
                    </a:cubicBezTo>
                    <a:cubicBezTo>
                      <a:pt x="234793" y="921060"/>
                      <a:pt x="215937" y="876095"/>
                      <a:pt x="215937" y="876095"/>
                    </a:cubicBezTo>
                    <a:cubicBezTo>
                      <a:pt x="209530" y="876095"/>
                      <a:pt x="204212" y="873678"/>
                      <a:pt x="199860" y="869447"/>
                    </a:cubicBezTo>
                    <a:cubicBezTo>
                      <a:pt x="192850" y="863162"/>
                      <a:pt x="188015" y="852767"/>
                      <a:pt x="184872" y="841888"/>
                    </a:cubicBezTo>
                    <a:lnTo>
                      <a:pt x="184872" y="841888"/>
                    </a:lnTo>
                    <a:cubicBezTo>
                      <a:pt x="178828" y="821702"/>
                      <a:pt x="178103" y="800307"/>
                      <a:pt x="178103" y="800307"/>
                    </a:cubicBezTo>
                    <a:cubicBezTo>
                      <a:pt x="159126" y="814449"/>
                      <a:pt x="116578" y="802725"/>
                      <a:pt x="116578" y="802725"/>
                    </a:cubicBezTo>
                    <a:cubicBezTo>
                      <a:pt x="118512" y="811427"/>
                      <a:pt x="114160" y="821823"/>
                      <a:pt x="108117" y="830888"/>
                    </a:cubicBezTo>
                    <a:cubicBezTo>
                      <a:pt x="102194" y="840317"/>
                      <a:pt x="94579" y="848294"/>
                      <a:pt x="90711" y="852162"/>
                    </a:cubicBezTo>
                    <a:cubicBezTo>
                      <a:pt x="89140" y="853733"/>
                      <a:pt x="88173" y="854580"/>
                      <a:pt x="88173" y="854580"/>
                    </a:cubicBezTo>
                    <a:cubicBezTo>
                      <a:pt x="90590" y="885403"/>
                      <a:pt x="55174" y="892413"/>
                      <a:pt x="55174" y="892413"/>
                    </a:cubicBezTo>
                    <a:lnTo>
                      <a:pt x="781" y="778912"/>
                    </a:lnTo>
                    <a:cubicBezTo>
                      <a:pt x="-2241" y="769968"/>
                      <a:pt x="3923" y="762232"/>
                      <a:pt x="12143" y="756430"/>
                    </a:cubicBezTo>
                    <a:cubicBezTo>
                      <a:pt x="22538" y="748694"/>
                      <a:pt x="36318" y="744222"/>
                      <a:pt x="38373" y="743496"/>
                    </a:cubicBezTo>
                    <a:cubicBezTo>
                      <a:pt x="38373" y="743496"/>
                      <a:pt x="38614" y="743496"/>
                      <a:pt x="38614" y="743496"/>
                    </a:cubicBezTo>
                    <a:cubicBezTo>
                      <a:pt x="28823" y="728750"/>
                      <a:pt x="41757" y="707234"/>
                      <a:pt x="50460" y="695388"/>
                    </a:cubicBezTo>
                    <a:cubicBezTo>
                      <a:pt x="54449" y="690070"/>
                      <a:pt x="57471" y="686807"/>
                      <a:pt x="57471" y="686807"/>
                    </a:cubicBezTo>
                    <a:cubicBezTo>
                      <a:pt x="48889" y="680763"/>
                      <a:pt x="49735" y="669159"/>
                      <a:pt x="52636" y="659126"/>
                    </a:cubicBezTo>
                    <a:cubicBezTo>
                      <a:pt x="55295" y="649698"/>
                      <a:pt x="59767" y="641962"/>
                      <a:pt x="59767" y="641962"/>
                    </a:cubicBezTo>
                    <a:cubicBezTo>
                      <a:pt x="52152" y="635556"/>
                      <a:pt x="52152" y="618029"/>
                      <a:pt x="53723" y="603282"/>
                    </a:cubicBezTo>
                    <a:cubicBezTo>
                      <a:pt x="54811" y="593371"/>
                      <a:pt x="56504" y="584789"/>
                      <a:pt x="57108" y="581767"/>
                    </a:cubicBezTo>
                    <a:cubicBezTo>
                      <a:pt x="57350" y="581042"/>
                      <a:pt x="57471" y="580558"/>
                      <a:pt x="57471" y="580558"/>
                    </a:cubicBezTo>
                    <a:cubicBezTo>
                      <a:pt x="51548" y="569680"/>
                      <a:pt x="52152" y="552153"/>
                      <a:pt x="54328" y="537648"/>
                    </a:cubicBezTo>
                    <a:cubicBezTo>
                      <a:pt x="55657" y="528703"/>
                      <a:pt x="57471" y="520846"/>
                      <a:pt x="58679" y="516374"/>
                    </a:cubicBezTo>
                    <a:cubicBezTo>
                      <a:pt x="59405" y="513715"/>
                      <a:pt x="59888" y="512143"/>
                      <a:pt x="59888" y="512143"/>
                    </a:cubicBezTo>
                    <a:cubicBezTo>
                      <a:pt x="49493" y="498122"/>
                      <a:pt x="54449" y="471046"/>
                      <a:pt x="57712" y="458113"/>
                    </a:cubicBezTo>
                    <a:cubicBezTo>
                      <a:pt x="58921" y="453520"/>
                      <a:pt x="59888" y="450618"/>
                      <a:pt x="59888" y="450618"/>
                    </a:cubicBezTo>
                    <a:cubicBezTo>
                      <a:pt x="58559" y="449047"/>
                      <a:pt x="57350" y="446992"/>
                      <a:pt x="56383" y="444817"/>
                    </a:cubicBezTo>
                    <a:cubicBezTo>
                      <a:pt x="49009" y="428136"/>
                      <a:pt x="55899" y="397555"/>
                      <a:pt x="59888" y="383050"/>
                    </a:cubicBezTo>
                    <a:cubicBezTo>
                      <a:pt x="61218" y="378094"/>
                      <a:pt x="62306" y="374951"/>
                      <a:pt x="62306" y="374951"/>
                    </a:cubicBezTo>
                    <a:cubicBezTo>
                      <a:pt x="60976" y="373743"/>
                      <a:pt x="59767" y="372413"/>
                      <a:pt x="58921" y="370963"/>
                    </a:cubicBezTo>
                    <a:cubicBezTo>
                      <a:pt x="45988" y="352469"/>
                      <a:pt x="62306" y="315844"/>
                      <a:pt x="62306" y="315844"/>
                    </a:cubicBezTo>
                    <a:cubicBezTo>
                      <a:pt x="57350" y="310042"/>
                      <a:pt x="55537" y="299768"/>
                      <a:pt x="55295" y="288889"/>
                    </a:cubicBezTo>
                    <a:cubicBezTo>
                      <a:pt x="55295" y="285504"/>
                      <a:pt x="55295" y="281999"/>
                      <a:pt x="55657" y="278494"/>
                    </a:cubicBezTo>
                    <a:cubicBezTo>
                      <a:pt x="56504" y="262176"/>
                      <a:pt x="59888" y="247308"/>
                      <a:pt x="59888" y="247308"/>
                    </a:cubicBezTo>
                    <a:cubicBezTo>
                      <a:pt x="53965" y="239210"/>
                      <a:pt x="53965" y="221804"/>
                      <a:pt x="55416" y="206453"/>
                    </a:cubicBezTo>
                    <a:cubicBezTo>
                      <a:pt x="55899" y="200288"/>
                      <a:pt x="56745" y="194366"/>
                      <a:pt x="57592" y="189531"/>
                    </a:cubicBezTo>
                    <a:cubicBezTo>
                      <a:pt x="58800" y="181795"/>
                      <a:pt x="59888" y="176476"/>
                      <a:pt x="59888" y="176476"/>
                    </a:cubicBezTo>
                    <a:cubicBezTo>
                      <a:pt x="53603" y="166927"/>
                      <a:pt x="55778" y="138038"/>
                      <a:pt x="57833" y="120270"/>
                    </a:cubicBezTo>
                    <a:cubicBezTo>
                      <a:pt x="58317" y="116039"/>
                      <a:pt x="58800" y="112413"/>
                      <a:pt x="59163" y="109874"/>
                    </a:cubicBezTo>
                    <a:cubicBezTo>
                      <a:pt x="59646" y="107215"/>
                      <a:pt x="59767" y="105644"/>
                      <a:pt x="59767" y="105644"/>
                    </a:cubicBezTo>
                    <a:cubicBezTo>
                      <a:pt x="50339" y="91502"/>
                      <a:pt x="57471" y="53668"/>
                      <a:pt x="57471" y="53668"/>
                    </a:cubicBezTo>
                    <a:cubicBezTo>
                      <a:pt x="57108" y="52943"/>
                      <a:pt x="56866" y="52218"/>
                      <a:pt x="56625" y="51371"/>
                    </a:cubicBezTo>
                    <a:cubicBezTo>
                      <a:pt x="55174" y="46537"/>
                      <a:pt x="54690" y="40735"/>
                      <a:pt x="54932" y="34691"/>
                    </a:cubicBezTo>
                    <a:cubicBezTo>
                      <a:pt x="55295" y="18736"/>
                      <a:pt x="59888" y="1692"/>
                      <a:pt x="59888" y="1692"/>
                    </a:cubicBezTo>
                    <a:lnTo>
                      <a:pt x="215332" y="0"/>
                    </a:lnTo>
                    <a:cubicBezTo>
                      <a:pt x="222464" y="4231"/>
                      <a:pt x="216783" y="21395"/>
                      <a:pt x="214486" y="27680"/>
                    </a:cubicBezTo>
                    <a:cubicBezTo>
                      <a:pt x="214003" y="29131"/>
                      <a:pt x="213519" y="29977"/>
                      <a:pt x="213519" y="29977"/>
                    </a:cubicBezTo>
                    <a:lnTo>
                      <a:pt x="214970" y="54877"/>
                    </a:lnTo>
                    <a:lnTo>
                      <a:pt x="214970" y="54877"/>
                    </a:lnTo>
                    <a:cubicBezTo>
                      <a:pt x="214970" y="54877"/>
                      <a:pt x="215937" y="70107"/>
                      <a:pt x="215937" y="70107"/>
                    </a:cubicBezTo>
                    <a:cubicBezTo>
                      <a:pt x="220288" y="77722"/>
                      <a:pt x="222101" y="90776"/>
                      <a:pt x="222706" y="102743"/>
                    </a:cubicBezTo>
                    <a:cubicBezTo>
                      <a:pt x="223189" y="108545"/>
                      <a:pt x="223189" y="113984"/>
                      <a:pt x="223189" y="118577"/>
                    </a:cubicBezTo>
                    <a:cubicBezTo>
                      <a:pt x="223189" y="124984"/>
                      <a:pt x="222947" y="129214"/>
                      <a:pt x="222947" y="129214"/>
                    </a:cubicBezTo>
                    <a:cubicBezTo>
                      <a:pt x="230079" y="148192"/>
                      <a:pt x="218233" y="176597"/>
                      <a:pt x="218233" y="176597"/>
                    </a:cubicBezTo>
                    <a:cubicBezTo>
                      <a:pt x="220892" y="180223"/>
                      <a:pt x="222343" y="185058"/>
                      <a:pt x="223310" y="190377"/>
                    </a:cubicBezTo>
                    <a:cubicBezTo>
                      <a:pt x="223914" y="194486"/>
                      <a:pt x="224156" y="198838"/>
                      <a:pt x="224156" y="203068"/>
                    </a:cubicBezTo>
                    <a:cubicBezTo>
                      <a:pt x="224156" y="218420"/>
                      <a:pt x="220530" y="233287"/>
                      <a:pt x="220530" y="233287"/>
                    </a:cubicBezTo>
                    <a:cubicBezTo>
                      <a:pt x="226211" y="238968"/>
                      <a:pt x="226694" y="258429"/>
                      <a:pt x="226332" y="273538"/>
                    </a:cubicBezTo>
                    <a:cubicBezTo>
                      <a:pt x="226332" y="278373"/>
                      <a:pt x="225969" y="282604"/>
                      <a:pt x="225727" y="285867"/>
                    </a:cubicBezTo>
                    <a:cubicBezTo>
                      <a:pt x="225486" y="289977"/>
                      <a:pt x="225244" y="292394"/>
                      <a:pt x="225244" y="292394"/>
                    </a:cubicBezTo>
                    <a:cubicBezTo>
                      <a:pt x="234793" y="311251"/>
                      <a:pt x="222947" y="351502"/>
                      <a:pt x="222947" y="351502"/>
                    </a:cubicBezTo>
                    <a:cubicBezTo>
                      <a:pt x="224035" y="354403"/>
                      <a:pt x="224881" y="358150"/>
                      <a:pt x="225365" y="362622"/>
                    </a:cubicBezTo>
                    <a:cubicBezTo>
                      <a:pt x="225969" y="366974"/>
                      <a:pt x="226332" y="372050"/>
                      <a:pt x="226573" y="377248"/>
                    </a:cubicBezTo>
                    <a:cubicBezTo>
                      <a:pt x="227661" y="401785"/>
                      <a:pt x="225244" y="431883"/>
                      <a:pt x="225244" y="431883"/>
                    </a:cubicBezTo>
                    <a:cubicBezTo>
                      <a:pt x="225727" y="434180"/>
                      <a:pt x="226090" y="436839"/>
                      <a:pt x="226453" y="439619"/>
                    </a:cubicBezTo>
                    <a:cubicBezTo>
                      <a:pt x="227057" y="444454"/>
                      <a:pt x="227661" y="449893"/>
                      <a:pt x="228024" y="455333"/>
                    </a:cubicBezTo>
                    <a:cubicBezTo>
                      <a:pt x="229837" y="478420"/>
                      <a:pt x="230079" y="504891"/>
                      <a:pt x="230079" y="510935"/>
                    </a:cubicBezTo>
                    <a:lnTo>
                      <a:pt x="230079" y="512264"/>
                    </a:lnTo>
                    <a:cubicBezTo>
                      <a:pt x="231529" y="516011"/>
                      <a:pt x="232496" y="520725"/>
                      <a:pt x="233222" y="526044"/>
                    </a:cubicBezTo>
                    <a:cubicBezTo>
                      <a:pt x="235276" y="541516"/>
                      <a:pt x="234068" y="561823"/>
                      <a:pt x="232617" y="576811"/>
                    </a:cubicBezTo>
                    <a:cubicBezTo>
                      <a:pt x="231408" y="588778"/>
                      <a:pt x="230200" y="597360"/>
                      <a:pt x="230200" y="597360"/>
                    </a:cubicBezTo>
                    <a:cubicBezTo>
                      <a:pt x="230441" y="597843"/>
                      <a:pt x="230683" y="598447"/>
                      <a:pt x="230925" y="598931"/>
                    </a:cubicBezTo>
                    <a:cubicBezTo>
                      <a:pt x="235397" y="609931"/>
                      <a:pt x="238782" y="636402"/>
                      <a:pt x="241078" y="659489"/>
                    </a:cubicBezTo>
                    <a:cubicBezTo>
                      <a:pt x="242408" y="673510"/>
                      <a:pt x="243375" y="686202"/>
                      <a:pt x="243979" y="693938"/>
                    </a:cubicBezTo>
                    <a:cubicBezTo>
                      <a:pt x="244342" y="698531"/>
                      <a:pt x="244463" y="701311"/>
                      <a:pt x="244463" y="701311"/>
                    </a:cubicBezTo>
                    <a:cubicBezTo>
                      <a:pt x="268396" y="721014"/>
                      <a:pt x="252078" y="734673"/>
                      <a:pt x="272022" y="747848"/>
                    </a:cubicBezTo>
                    <a:cubicBezTo>
                      <a:pt x="273593" y="748815"/>
                      <a:pt x="275407" y="749903"/>
                      <a:pt x="277461" y="750991"/>
                    </a:cubicBezTo>
                    <a:cubicBezTo>
                      <a:pt x="284230" y="754375"/>
                      <a:pt x="290032" y="760056"/>
                      <a:pt x="294988" y="766704"/>
                    </a:cubicBezTo>
                    <a:cubicBezTo>
                      <a:pt x="310823" y="787978"/>
                      <a:pt x="317713" y="819647"/>
                      <a:pt x="317713" y="819647"/>
                    </a:cubicBezTo>
                    <a:close/>
                  </a:path>
                </a:pathLst>
              </a:custGeom>
              <a:solidFill>
                <a:srgbClr val="1879A4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66BDBFC-F4BD-A485-656C-C6489BAFAAD3}"/>
                  </a:ext>
                </a:extLst>
              </p:cNvPr>
              <p:cNvSpPr/>
              <p:nvPr/>
            </p:nvSpPr>
            <p:spPr>
              <a:xfrm>
                <a:off x="1761020" y="2872799"/>
                <a:ext cx="160096" cy="27438"/>
              </a:xfrm>
              <a:custGeom>
                <a:avLst/>
                <a:gdLst>
                  <a:gd name="connsiteX0" fmla="*/ 160097 w 160096"/>
                  <a:gd name="connsiteY0" fmla="*/ 27438 h 27438"/>
                  <a:gd name="connsiteX1" fmla="*/ 85759 w 160096"/>
                  <a:gd name="connsiteY1" fmla="*/ 24900 h 27438"/>
                  <a:gd name="connsiteX2" fmla="*/ 1752 w 160096"/>
                  <a:gd name="connsiteY2" fmla="*/ 23812 h 27438"/>
                  <a:gd name="connsiteX3" fmla="*/ 59 w 160096"/>
                  <a:gd name="connsiteY3" fmla="*/ 7132 h 27438"/>
                  <a:gd name="connsiteX4" fmla="*/ 67870 w 160096"/>
                  <a:gd name="connsiteY4" fmla="*/ 2176 h 27438"/>
                  <a:gd name="connsiteX5" fmla="*/ 159613 w 160096"/>
                  <a:gd name="connsiteY5" fmla="*/ 0 h 27438"/>
                  <a:gd name="connsiteX6" fmla="*/ 158646 w 160096"/>
                  <a:gd name="connsiteY6" fmla="*/ 2297 h 27438"/>
                  <a:gd name="connsiteX7" fmla="*/ 160097 w 160096"/>
                  <a:gd name="connsiteY7" fmla="*/ 27197 h 2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096" h="27438">
                    <a:moveTo>
                      <a:pt x="160097" y="27438"/>
                    </a:moveTo>
                    <a:cubicBezTo>
                      <a:pt x="135317" y="26592"/>
                      <a:pt x="110538" y="25746"/>
                      <a:pt x="85759" y="24900"/>
                    </a:cubicBezTo>
                    <a:cubicBezTo>
                      <a:pt x="61826" y="24054"/>
                      <a:pt x="27739" y="28164"/>
                      <a:pt x="1752" y="23812"/>
                    </a:cubicBezTo>
                    <a:cubicBezTo>
                      <a:pt x="301" y="18977"/>
                      <a:pt x="-182" y="13175"/>
                      <a:pt x="59" y="7132"/>
                    </a:cubicBezTo>
                    <a:cubicBezTo>
                      <a:pt x="19641" y="-1571"/>
                      <a:pt x="51914" y="2659"/>
                      <a:pt x="67870" y="2176"/>
                    </a:cubicBezTo>
                    <a:cubicBezTo>
                      <a:pt x="98451" y="1450"/>
                      <a:pt x="129032" y="725"/>
                      <a:pt x="159613" y="0"/>
                    </a:cubicBezTo>
                    <a:cubicBezTo>
                      <a:pt x="159130" y="1450"/>
                      <a:pt x="158646" y="2297"/>
                      <a:pt x="158646" y="2297"/>
                    </a:cubicBezTo>
                    <a:lnTo>
                      <a:pt x="160097" y="27197"/>
                    </a:ln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27709F5-9418-51AD-A27A-1BAC376F5981}"/>
                  </a:ext>
                </a:extLst>
              </p:cNvPr>
              <p:cNvSpPr/>
              <p:nvPr/>
            </p:nvSpPr>
            <p:spPr>
              <a:xfrm>
                <a:off x="1763980" y="2948345"/>
                <a:ext cx="165355" cy="18162"/>
              </a:xfrm>
              <a:custGeom>
                <a:avLst/>
                <a:gdLst>
                  <a:gd name="connsiteX0" fmla="*/ 165356 w 165355"/>
                  <a:gd name="connsiteY0" fmla="*/ 15593 h 18162"/>
                  <a:gd name="connsiteX1" fmla="*/ 81348 w 165355"/>
                  <a:gd name="connsiteY1" fmla="*/ 15593 h 18162"/>
                  <a:gd name="connsiteX2" fmla="*/ 0 w 165355"/>
                  <a:gd name="connsiteY2" fmla="*/ 17527 h 18162"/>
                  <a:gd name="connsiteX3" fmla="*/ 1330 w 165355"/>
                  <a:gd name="connsiteY3" fmla="*/ 7132 h 18162"/>
                  <a:gd name="connsiteX4" fmla="*/ 64184 w 165355"/>
                  <a:gd name="connsiteY4" fmla="*/ 4230 h 18162"/>
                  <a:gd name="connsiteX5" fmla="*/ 164872 w 165355"/>
                  <a:gd name="connsiteY5" fmla="*/ 0 h 18162"/>
                  <a:gd name="connsiteX6" fmla="*/ 165356 w 165355"/>
                  <a:gd name="connsiteY6" fmla="*/ 15834 h 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355" h="18162">
                    <a:moveTo>
                      <a:pt x="165356" y="15593"/>
                    </a:moveTo>
                    <a:cubicBezTo>
                      <a:pt x="137313" y="15351"/>
                      <a:pt x="109391" y="15230"/>
                      <a:pt x="81348" y="15593"/>
                    </a:cubicBezTo>
                    <a:cubicBezTo>
                      <a:pt x="56086" y="15593"/>
                      <a:pt x="26109" y="19702"/>
                      <a:pt x="0" y="17527"/>
                    </a:cubicBezTo>
                    <a:cubicBezTo>
                      <a:pt x="484" y="13296"/>
                      <a:pt x="967" y="9670"/>
                      <a:pt x="1330" y="7132"/>
                    </a:cubicBezTo>
                    <a:cubicBezTo>
                      <a:pt x="20670" y="1330"/>
                      <a:pt x="47504" y="4835"/>
                      <a:pt x="64184" y="4230"/>
                    </a:cubicBezTo>
                    <a:cubicBezTo>
                      <a:pt x="97787" y="2901"/>
                      <a:pt x="131390" y="1330"/>
                      <a:pt x="164872" y="0"/>
                    </a:cubicBezTo>
                    <a:cubicBezTo>
                      <a:pt x="165356" y="5802"/>
                      <a:pt x="165356" y="11241"/>
                      <a:pt x="165356" y="1583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C6FAE6-BEAB-ABBA-5ED8-EE2DF945412E}"/>
                  </a:ext>
                </a:extLst>
              </p:cNvPr>
              <p:cNvSpPr/>
              <p:nvPr/>
            </p:nvSpPr>
            <p:spPr>
              <a:xfrm>
                <a:off x="1761562" y="3035132"/>
                <a:ext cx="168861" cy="26510"/>
              </a:xfrm>
              <a:custGeom>
                <a:avLst/>
                <a:gdLst>
                  <a:gd name="connsiteX0" fmla="*/ 168861 w 168861"/>
                  <a:gd name="connsiteY0" fmla="*/ 13296 h 26510"/>
                  <a:gd name="connsiteX1" fmla="*/ 91502 w 168861"/>
                  <a:gd name="connsiteY1" fmla="*/ 26471 h 26510"/>
                  <a:gd name="connsiteX2" fmla="*/ 37713 w 168861"/>
                  <a:gd name="connsiteY2" fmla="*/ 17527 h 26510"/>
                  <a:gd name="connsiteX3" fmla="*/ 0 w 168861"/>
                  <a:gd name="connsiteY3" fmla="*/ 16922 h 26510"/>
                  <a:gd name="connsiteX4" fmla="*/ 2176 w 168861"/>
                  <a:gd name="connsiteY4" fmla="*/ 0 h 26510"/>
                  <a:gd name="connsiteX5" fmla="*/ 52580 w 168861"/>
                  <a:gd name="connsiteY5" fmla="*/ 7011 h 26510"/>
                  <a:gd name="connsiteX6" fmla="*/ 168015 w 168861"/>
                  <a:gd name="connsiteY6" fmla="*/ 604 h 26510"/>
                  <a:gd name="connsiteX7" fmla="*/ 168861 w 168861"/>
                  <a:gd name="connsiteY7" fmla="*/ 13296 h 2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861" h="26510">
                    <a:moveTo>
                      <a:pt x="168861" y="13296"/>
                    </a:moveTo>
                    <a:cubicBezTo>
                      <a:pt x="142994" y="17527"/>
                      <a:pt x="117731" y="27197"/>
                      <a:pt x="91502" y="26471"/>
                    </a:cubicBezTo>
                    <a:cubicBezTo>
                      <a:pt x="73371" y="25988"/>
                      <a:pt x="55723" y="20549"/>
                      <a:pt x="37713" y="17527"/>
                    </a:cubicBezTo>
                    <a:cubicBezTo>
                      <a:pt x="25263" y="15230"/>
                      <a:pt x="12329" y="14384"/>
                      <a:pt x="0" y="16922"/>
                    </a:cubicBezTo>
                    <a:cubicBezTo>
                      <a:pt x="484" y="10758"/>
                      <a:pt x="1330" y="4835"/>
                      <a:pt x="2176" y="0"/>
                    </a:cubicBezTo>
                    <a:cubicBezTo>
                      <a:pt x="21395" y="604"/>
                      <a:pt x="41823" y="5439"/>
                      <a:pt x="52580" y="7011"/>
                    </a:cubicBezTo>
                    <a:cubicBezTo>
                      <a:pt x="91018" y="12813"/>
                      <a:pt x="130544" y="10516"/>
                      <a:pt x="168015" y="604"/>
                    </a:cubicBezTo>
                    <a:cubicBezTo>
                      <a:pt x="168619" y="4714"/>
                      <a:pt x="168861" y="9066"/>
                      <a:pt x="168861" y="1329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92FFADC-7DED-F939-E1A4-1589035C839D}"/>
                  </a:ext>
                </a:extLst>
              </p:cNvPr>
              <p:cNvSpPr/>
              <p:nvPr/>
            </p:nvSpPr>
            <p:spPr>
              <a:xfrm>
                <a:off x="1761442" y="3118898"/>
                <a:ext cx="171157" cy="20407"/>
              </a:xfrm>
              <a:custGeom>
                <a:avLst/>
                <a:gdLst>
                  <a:gd name="connsiteX0" fmla="*/ 171037 w 171157"/>
                  <a:gd name="connsiteY0" fmla="*/ 0 h 20407"/>
                  <a:gd name="connsiteX1" fmla="*/ 170432 w 171157"/>
                  <a:gd name="connsiteY1" fmla="*/ 12329 h 20407"/>
                  <a:gd name="connsiteX2" fmla="*/ 167290 w 171157"/>
                  <a:gd name="connsiteY2" fmla="*/ 12087 h 20407"/>
                  <a:gd name="connsiteX3" fmla="*/ 123050 w 171157"/>
                  <a:gd name="connsiteY3" fmla="*/ 19340 h 20407"/>
                  <a:gd name="connsiteX4" fmla="*/ 54998 w 171157"/>
                  <a:gd name="connsiteY4" fmla="*/ 14384 h 20407"/>
                  <a:gd name="connsiteX5" fmla="*/ 0 w 171157"/>
                  <a:gd name="connsiteY5" fmla="*/ 15472 h 20407"/>
                  <a:gd name="connsiteX6" fmla="*/ 363 w 171157"/>
                  <a:gd name="connsiteY6" fmla="*/ 5077 h 20407"/>
                  <a:gd name="connsiteX7" fmla="*/ 44844 w 171157"/>
                  <a:gd name="connsiteY7" fmla="*/ 5923 h 20407"/>
                  <a:gd name="connsiteX8" fmla="*/ 171158 w 171157"/>
                  <a:gd name="connsiteY8" fmla="*/ 0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157" h="20407">
                    <a:moveTo>
                      <a:pt x="171037" y="0"/>
                    </a:moveTo>
                    <a:cubicBezTo>
                      <a:pt x="171037" y="4835"/>
                      <a:pt x="170674" y="9066"/>
                      <a:pt x="170432" y="12329"/>
                    </a:cubicBezTo>
                    <a:cubicBezTo>
                      <a:pt x="169344" y="12329"/>
                      <a:pt x="168257" y="12087"/>
                      <a:pt x="167290" y="12087"/>
                    </a:cubicBezTo>
                    <a:cubicBezTo>
                      <a:pt x="152422" y="11604"/>
                      <a:pt x="137917" y="17285"/>
                      <a:pt x="123050" y="19340"/>
                    </a:cubicBezTo>
                    <a:cubicBezTo>
                      <a:pt x="100446" y="22603"/>
                      <a:pt x="77601" y="17648"/>
                      <a:pt x="54998" y="14384"/>
                    </a:cubicBezTo>
                    <a:cubicBezTo>
                      <a:pt x="36746" y="11846"/>
                      <a:pt x="17527" y="10516"/>
                      <a:pt x="0" y="15472"/>
                    </a:cubicBezTo>
                    <a:cubicBezTo>
                      <a:pt x="0" y="12087"/>
                      <a:pt x="0" y="8582"/>
                      <a:pt x="363" y="5077"/>
                    </a:cubicBezTo>
                    <a:cubicBezTo>
                      <a:pt x="14384" y="2055"/>
                      <a:pt x="30219" y="4230"/>
                      <a:pt x="44844" y="5923"/>
                    </a:cubicBezTo>
                    <a:cubicBezTo>
                      <a:pt x="86908" y="10879"/>
                      <a:pt x="129698" y="8703"/>
                      <a:pt x="171158" y="0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7D635A0-6988-650F-9E4D-B6C7EDA6E875}"/>
                  </a:ext>
                </a:extLst>
              </p:cNvPr>
              <p:cNvSpPr/>
              <p:nvPr/>
            </p:nvSpPr>
            <p:spPr>
              <a:xfrm>
                <a:off x="1765068" y="3207741"/>
                <a:ext cx="167652" cy="26163"/>
              </a:xfrm>
              <a:custGeom>
                <a:avLst/>
                <a:gdLst>
                  <a:gd name="connsiteX0" fmla="*/ 167652 w 167652"/>
                  <a:gd name="connsiteY0" fmla="*/ 14747 h 26163"/>
                  <a:gd name="connsiteX1" fmla="*/ 51855 w 167652"/>
                  <a:gd name="connsiteY1" fmla="*/ 25746 h 26163"/>
                  <a:gd name="connsiteX2" fmla="*/ 9791 w 167652"/>
                  <a:gd name="connsiteY2" fmla="*/ 20790 h 26163"/>
                  <a:gd name="connsiteX3" fmla="*/ 967 w 167652"/>
                  <a:gd name="connsiteY3" fmla="*/ 20790 h 26163"/>
                  <a:gd name="connsiteX4" fmla="*/ 3384 w 167652"/>
                  <a:gd name="connsiteY4" fmla="*/ 12692 h 26163"/>
                  <a:gd name="connsiteX5" fmla="*/ 0 w 167652"/>
                  <a:gd name="connsiteY5" fmla="*/ 8703 h 26163"/>
                  <a:gd name="connsiteX6" fmla="*/ 9670 w 167652"/>
                  <a:gd name="connsiteY6" fmla="*/ 8340 h 26163"/>
                  <a:gd name="connsiteX7" fmla="*/ 68173 w 167652"/>
                  <a:gd name="connsiteY7" fmla="*/ 13296 h 26163"/>
                  <a:gd name="connsiteX8" fmla="*/ 166443 w 167652"/>
                  <a:gd name="connsiteY8" fmla="*/ 0 h 26163"/>
                  <a:gd name="connsiteX9" fmla="*/ 167652 w 167652"/>
                  <a:gd name="connsiteY9" fmla="*/ 14626 h 2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652" h="26163">
                    <a:moveTo>
                      <a:pt x="167652" y="14747"/>
                    </a:moveTo>
                    <a:cubicBezTo>
                      <a:pt x="129335" y="14384"/>
                      <a:pt x="90535" y="28768"/>
                      <a:pt x="51855" y="25746"/>
                    </a:cubicBezTo>
                    <a:cubicBezTo>
                      <a:pt x="37833" y="24658"/>
                      <a:pt x="23812" y="21516"/>
                      <a:pt x="9791" y="20790"/>
                    </a:cubicBezTo>
                    <a:cubicBezTo>
                      <a:pt x="6769" y="20790"/>
                      <a:pt x="3868" y="20549"/>
                      <a:pt x="967" y="20790"/>
                    </a:cubicBezTo>
                    <a:cubicBezTo>
                      <a:pt x="2296" y="15834"/>
                      <a:pt x="3384" y="12692"/>
                      <a:pt x="3384" y="12692"/>
                    </a:cubicBezTo>
                    <a:cubicBezTo>
                      <a:pt x="2055" y="11483"/>
                      <a:pt x="846" y="10154"/>
                      <a:pt x="0" y="8703"/>
                    </a:cubicBezTo>
                    <a:cubicBezTo>
                      <a:pt x="3505" y="8461"/>
                      <a:pt x="6769" y="8340"/>
                      <a:pt x="9670" y="8340"/>
                    </a:cubicBezTo>
                    <a:cubicBezTo>
                      <a:pt x="29251" y="8340"/>
                      <a:pt x="48712" y="12329"/>
                      <a:pt x="68173" y="13296"/>
                    </a:cubicBezTo>
                    <a:cubicBezTo>
                      <a:pt x="101413" y="15109"/>
                      <a:pt x="134170" y="8824"/>
                      <a:pt x="166443" y="0"/>
                    </a:cubicBezTo>
                    <a:cubicBezTo>
                      <a:pt x="167048" y="4351"/>
                      <a:pt x="167410" y="9428"/>
                      <a:pt x="167652" y="1462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0AEA37-73CA-DECB-02F9-8F2CEE14AF35}"/>
                  </a:ext>
                </a:extLst>
              </p:cNvPr>
              <p:cNvSpPr/>
              <p:nvPr/>
            </p:nvSpPr>
            <p:spPr>
              <a:xfrm>
                <a:off x="1762529" y="3284858"/>
                <a:ext cx="171762" cy="23597"/>
              </a:xfrm>
              <a:custGeom>
                <a:avLst/>
                <a:gdLst>
                  <a:gd name="connsiteX0" fmla="*/ 171762 w 171762"/>
                  <a:gd name="connsiteY0" fmla="*/ 15714 h 23597"/>
                  <a:gd name="connsiteX1" fmla="*/ 28889 w 171762"/>
                  <a:gd name="connsiteY1" fmla="*/ 21153 h 23597"/>
                  <a:gd name="connsiteX2" fmla="*/ 1330 w 171762"/>
                  <a:gd name="connsiteY2" fmla="*/ 18615 h 23597"/>
                  <a:gd name="connsiteX3" fmla="*/ 3505 w 171762"/>
                  <a:gd name="connsiteY3" fmla="*/ 11120 h 23597"/>
                  <a:gd name="connsiteX4" fmla="*/ 0 w 171762"/>
                  <a:gd name="connsiteY4" fmla="*/ 5318 h 23597"/>
                  <a:gd name="connsiteX5" fmla="*/ 26109 w 171762"/>
                  <a:gd name="connsiteY5" fmla="*/ 7494 h 23597"/>
                  <a:gd name="connsiteX6" fmla="*/ 65756 w 171762"/>
                  <a:gd name="connsiteY6" fmla="*/ 12087 h 23597"/>
                  <a:gd name="connsiteX7" fmla="*/ 169465 w 171762"/>
                  <a:gd name="connsiteY7" fmla="*/ 242 h 23597"/>
                  <a:gd name="connsiteX8" fmla="*/ 170070 w 171762"/>
                  <a:gd name="connsiteY8" fmla="*/ 0 h 23597"/>
                  <a:gd name="connsiteX9" fmla="*/ 171641 w 171762"/>
                  <a:gd name="connsiteY9" fmla="*/ 15714 h 2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762" h="23597">
                    <a:moveTo>
                      <a:pt x="171762" y="15714"/>
                    </a:moveTo>
                    <a:cubicBezTo>
                      <a:pt x="124259" y="21878"/>
                      <a:pt x="76392" y="26713"/>
                      <a:pt x="28889" y="21153"/>
                    </a:cubicBezTo>
                    <a:cubicBezTo>
                      <a:pt x="19823" y="20065"/>
                      <a:pt x="10516" y="19582"/>
                      <a:pt x="1330" y="18615"/>
                    </a:cubicBezTo>
                    <a:cubicBezTo>
                      <a:pt x="2538" y="14021"/>
                      <a:pt x="3505" y="11120"/>
                      <a:pt x="3505" y="11120"/>
                    </a:cubicBezTo>
                    <a:cubicBezTo>
                      <a:pt x="2176" y="9549"/>
                      <a:pt x="967" y="7494"/>
                      <a:pt x="0" y="5318"/>
                    </a:cubicBezTo>
                    <a:cubicBezTo>
                      <a:pt x="8582" y="4714"/>
                      <a:pt x="18977" y="6648"/>
                      <a:pt x="26109" y="7494"/>
                    </a:cubicBezTo>
                    <a:cubicBezTo>
                      <a:pt x="39284" y="8824"/>
                      <a:pt x="52459" y="10879"/>
                      <a:pt x="65756" y="12087"/>
                    </a:cubicBezTo>
                    <a:cubicBezTo>
                      <a:pt x="100567" y="14988"/>
                      <a:pt x="136104" y="10879"/>
                      <a:pt x="169465" y="242"/>
                    </a:cubicBezTo>
                    <a:cubicBezTo>
                      <a:pt x="169707" y="242"/>
                      <a:pt x="169949" y="242"/>
                      <a:pt x="170070" y="0"/>
                    </a:cubicBezTo>
                    <a:cubicBezTo>
                      <a:pt x="170674" y="4835"/>
                      <a:pt x="171279" y="10274"/>
                      <a:pt x="171641" y="1571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85C84-1D0A-9C98-BE6B-55A8DA3D87F7}"/>
                  </a:ext>
                </a:extLst>
              </p:cNvPr>
              <p:cNvSpPr/>
              <p:nvPr/>
            </p:nvSpPr>
            <p:spPr>
              <a:xfrm>
                <a:off x="1760475" y="3356295"/>
                <a:ext cx="178893" cy="28233"/>
              </a:xfrm>
              <a:custGeom>
                <a:avLst/>
                <a:gdLst>
                  <a:gd name="connsiteX0" fmla="*/ 178894 w 178893"/>
                  <a:gd name="connsiteY0" fmla="*/ 14988 h 28233"/>
                  <a:gd name="connsiteX1" fmla="*/ 82073 w 178893"/>
                  <a:gd name="connsiteY1" fmla="*/ 27801 h 28233"/>
                  <a:gd name="connsiteX2" fmla="*/ 0 w 178893"/>
                  <a:gd name="connsiteY2" fmla="*/ 26834 h 28233"/>
                  <a:gd name="connsiteX3" fmla="*/ 4351 w 178893"/>
                  <a:gd name="connsiteY3" fmla="*/ 5560 h 28233"/>
                  <a:gd name="connsiteX4" fmla="*/ 62613 w 178893"/>
                  <a:gd name="connsiteY4" fmla="*/ 7615 h 28233"/>
                  <a:gd name="connsiteX5" fmla="*/ 175751 w 178893"/>
                  <a:gd name="connsiteY5" fmla="*/ 0 h 28233"/>
                  <a:gd name="connsiteX6" fmla="*/ 175751 w 178893"/>
                  <a:gd name="connsiteY6" fmla="*/ 1330 h 28233"/>
                  <a:gd name="connsiteX7" fmla="*/ 178894 w 178893"/>
                  <a:gd name="connsiteY7" fmla="*/ 15109 h 2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893" h="28233">
                    <a:moveTo>
                      <a:pt x="178894" y="14988"/>
                    </a:moveTo>
                    <a:cubicBezTo>
                      <a:pt x="146862" y="12692"/>
                      <a:pt x="114710" y="25383"/>
                      <a:pt x="82073" y="27801"/>
                    </a:cubicBezTo>
                    <a:cubicBezTo>
                      <a:pt x="54998" y="29735"/>
                      <a:pt x="26713" y="24416"/>
                      <a:pt x="0" y="26834"/>
                    </a:cubicBezTo>
                    <a:cubicBezTo>
                      <a:pt x="1330" y="17889"/>
                      <a:pt x="3143" y="10033"/>
                      <a:pt x="4351" y="5560"/>
                    </a:cubicBezTo>
                    <a:cubicBezTo>
                      <a:pt x="23812" y="3626"/>
                      <a:pt x="43273" y="6165"/>
                      <a:pt x="62613" y="7615"/>
                    </a:cubicBezTo>
                    <a:cubicBezTo>
                      <a:pt x="100325" y="10153"/>
                      <a:pt x="138522" y="7615"/>
                      <a:pt x="175751" y="0"/>
                    </a:cubicBezTo>
                    <a:lnTo>
                      <a:pt x="175751" y="1330"/>
                    </a:lnTo>
                    <a:cubicBezTo>
                      <a:pt x="177201" y="5077"/>
                      <a:pt x="178168" y="9791"/>
                      <a:pt x="178894" y="1510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0CD6F55-3EDD-0574-8514-A4E2DE6F17C2}"/>
                  </a:ext>
                </a:extLst>
              </p:cNvPr>
              <p:cNvSpPr/>
              <p:nvPr/>
            </p:nvSpPr>
            <p:spPr>
              <a:xfrm>
                <a:off x="1759749" y="3422050"/>
                <a:ext cx="178651" cy="33351"/>
              </a:xfrm>
              <a:custGeom>
                <a:avLst/>
                <a:gdLst>
                  <a:gd name="connsiteX0" fmla="*/ 176476 w 178651"/>
                  <a:gd name="connsiteY0" fmla="*/ 20549 h 33351"/>
                  <a:gd name="connsiteX1" fmla="*/ 177201 w 178651"/>
                  <a:gd name="connsiteY1" fmla="*/ 22120 h 33351"/>
                  <a:gd name="connsiteX2" fmla="*/ 142390 w 178651"/>
                  <a:gd name="connsiteY2" fmla="*/ 23449 h 33351"/>
                  <a:gd name="connsiteX3" fmla="*/ 23087 w 178651"/>
                  <a:gd name="connsiteY3" fmla="*/ 31306 h 33351"/>
                  <a:gd name="connsiteX4" fmla="*/ 0 w 178651"/>
                  <a:gd name="connsiteY4" fmla="*/ 26713 h 33351"/>
                  <a:gd name="connsiteX5" fmla="*/ 3384 w 178651"/>
                  <a:gd name="connsiteY5" fmla="*/ 5197 h 33351"/>
                  <a:gd name="connsiteX6" fmla="*/ 32152 w 178651"/>
                  <a:gd name="connsiteY6" fmla="*/ 4593 h 33351"/>
                  <a:gd name="connsiteX7" fmla="*/ 98633 w 178651"/>
                  <a:gd name="connsiteY7" fmla="*/ 13296 h 33351"/>
                  <a:gd name="connsiteX8" fmla="*/ 178652 w 178651"/>
                  <a:gd name="connsiteY8" fmla="*/ 0 h 33351"/>
                  <a:gd name="connsiteX9" fmla="*/ 176234 w 178651"/>
                  <a:gd name="connsiteY9" fmla="*/ 20549 h 3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651" h="33351">
                    <a:moveTo>
                      <a:pt x="176476" y="20549"/>
                    </a:moveTo>
                    <a:cubicBezTo>
                      <a:pt x="176476" y="20549"/>
                      <a:pt x="176960" y="21636"/>
                      <a:pt x="177201" y="22120"/>
                    </a:cubicBezTo>
                    <a:cubicBezTo>
                      <a:pt x="165597" y="21878"/>
                      <a:pt x="153993" y="22362"/>
                      <a:pt x="142390" y="23449"/>
                    </a:cubicBezTo>
                    <a:cubicBezTo>
                      <a:pt x="102501" y="26955"/>
                      <a:pt x="62492" y="37833"/>
                      <a:pt x="23087" y="31306"/>
                    </a:cubicBezTo>
                    <a:cubicBezTo>
                      <a:pt x="15472" y="29977"/>
                      <a:pt x="7736" y="28163"/>
                      <a:pt x="0" y="26713"/>
                    </a:cubicBezTo>
                    <a:cubicBezTo>
                      <a:pt x="1088" y="16801"/>
                      <a:pt x="2780" y="8219"/>
                      <a:pt x="3384" y="5197"/>
                    </a:cubicBezTo>
                    <a:cubicBezTo>
                      <a:pt x="12692" y="3868"/>
                      <a:pt x="21999" y="3384"/>
                      <a:pt x="32152" y="4593"/>
                    </a:cubicBezTo>
                    <a:cubicBezTo>
                      <a:pt x="54272" y="7373"/>
                      <a:pt x="76271" y="13296"/>
                      <a:pt x="98633" y="13296"/>
                    </a:cubicBezTo>
                    <a:cubicBezTo>
                      <a:pt x="125709" y="13296"/>
                      <a:pt x="152060" y="4593"/>
                      <a:pt x="178652" y="0"/>
                    </a:cubicBezTo>
                    <a:cubicBezTo>
                      <a:pt x="177443" y="11966"/>
                      <a:pt x="176234" y="20549"/>
                      <a:pt x="176234" y="2054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1C37FC-49A0-83BD-2A46-33C5B752E467}"/>
                  </a:ext>
                </a:extLst>
              </p:cNvPr>
              <p:cNvSpPr/>
              <p:nvPr/>
            </p:nvSpPr>
            <p:spPr>
              <a:xfrm>
                <a:off x="1756607" y="3504728"/>
                <a:ext cx="193398" cy="67341"/>
              </a:xfrm>
              <a:custGeom>
                <a:avLst/>
                <a:gdLst>
                  <a:gd name="connsiteX0" fmla="*/ 193398 w 193398"/>
                  <a:gd name="connsiteY0" fmla="*/ 34449 h 67341"/>
                  <a:gd name="connsiteX1" fmla="*/ 106732 w 193398"/>
                  <a:gd name="connsiteY1" fmla="*/ 67206 h 67341"/>
                  <a:gd name="connsiteX2" fmla="*/ 0 w 193398"/>
                  <a:gd name="connsiteY2" fmla="*/ 36262 h 67341"/>
                  <a:gd name="connsiteX3" fmla="*/ 7011 w 193398"/>
                  <a:gd name="connsiteY3" fmla="*/ 27680 h 67341"/>
                  <a:gd name="connsiteX4" fmla="*/ 2176 w 193398"/>
                  <a:gd name="connsiteY4" fmla="*/ 0 h 67341"/>
                  <a:gd name="connsiteX5" fmla="*/ 17043 w 193398"/>
                  <a:gd name="connsiteY5" fmla="*/ 7615 h 67341"/>
                  <a:gd name="connsiteX6" fmla="*/ 88963 w 193398"/>
                  <a:gd name="connsiteY6" fmla="*/ 37834 h 67341"/>
                  <a:gd name="connsiteX7" fmla="*/ 190498 w 193398"/>
                  <a:gd name="connsiteY7" fmla="*/ 242 h 67341"/>
                  <a:gd name="connsiteX8" fmla="*/ 193398 w 193398"/>
                  <a:gd name="connsiteY8" fmla="*/ 34691 h 6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98" h="67341">
                    <a:moveTo>
                      <a:pt x="193398" y="34449"/>
                    </a:moveTo>
                    <a:cubicBezTo>
                      <a:pt x="166806" y="52097"/>
                      <a:pt x="138038" y="65635"/>
                      <a:pt x="106732" y="67206"/>
                    </a:cubicBezTo>
                    <a:cubicBezTo>
                      <a:pt x="70711" y="68898"/>
                      <a:pt x="32515" y="54514"/>
                      <a:pt x="0" y="36262"/>
                    </a:cubicBezTo>
                    <a:cubicBezTo>
                      <a:pt x="3989" y="30944"/>
                      <a:pt x="7011" y="27680"/>
                      <a:pt x="7011" y="27680"/>
                    </a:cubicBezTo>
                    <a:cubicBezTo>
                      <a:pt x="-1571" y="21636"/>
                      <a:pt x="-725" y="10033"/>
                      <a:pt x="2176" y="0"/>
                    </a:cubicBezTo>
                    <a:cubicBezTo>
                      <a:pt x="7615" y="2417"/>
                      <a:pt x="12813" y="5197"/>
                      <a:pt x="17043" y="7615"/>
                    </a:cubicBezTo>
                    <a:cubicBezTo>
                      <a:pt x="39526" y="20186"/>
                      <a:pt x="62734" y="35658"/>
                      <a:pt x="88963" y="37834"/>
                    </a:cubicBezTo>
                    <a:cubicBezTo>
                      <a:pt x="125588" y="40735"/>
                      <a:pt x="157257" y="17164"/>
                      <a:pt x="190498" y="242"/>
                    </a:cubicBezTo>
                    <a:cubicBezTo>
                      <a:pt x="191827" y="14263"/>
                      <a:pt x="192794" y="26955"/>
                      <a:pt x="193398" y="3469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EE52CC8-8A04-CFAF-CFF4-3C8B8DE0D150}"/>
                  </a:ext>
                </a:extLst>
              </p:cNvPr>
              <p:cNvSpPr/>
              <p:nvPr/>
            </p:nvSpPr>
            <p:spPr>
              <a:xfrm>
                <a:off x="1718410" y="3589219"/>
                <a:ext cx="95973" cy="108545"/>
              </a:xfrm>
              <a:custGeom>
                <a:avLst/>
                <a:gdLst>
                  <a:gd name="connsiteX0" fmla="*/ 95853 w 95973"/>
                  <a:gd name="connsiteY0" fmla="*/ 87271 h 108545"/>
                  <a:gd name="connsiteX1" fmla="*/ 78447 w 95973"/>
                  <a:gd name="connsiteY1" fmla="*/ 108545 h 108545"/>
                  <a:gd name="connsiteX2" fmla="*/ 78447 w 95973"/>
                  <a:gd name="connsiteY2" fmla="*/ 108303 h 108545"/>
                  <a:gd name="connsiteX3" fmla="*/ 0 w 95973"/>
                  <a:gd name="connsiteY3" fmla="*/ 12934 h 108545"/>
                  <a:gd name="connsiteX4" fmla="*/ 26230 w 95973"/>
                  <a:gd name="connsiteY4" fmla="*/ 0 h 108545"/>
                  <a:gd name="connsiteX5" fmla="*/ 44602 w 95973"/>
                  <a:gd name="connsiteY5" fmla="*/ 23571 h 108545"/>
                  <a:gd name="connsiteX6" fmla="*/ 90293 w 95973"/>
                  <a:gd name="connsiteY6" fmla="*/ 79777 h 108545"/>
                  <a:gd name="connsiteX7" fmla="*/ 95974 w 95973"/>
                  <a:gd name="connsiteY7" fmla="*/ 87271 h 10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73" h="108545">
                    <a:moveTo>
                      <a:pt x="95853" y="87271"/>
                    </a:moveTo>
                    <a:cubicBezTo>
                      <a:pt x="89930" y="96699"/>
                      <a:pt x="82315" y="104677"/>
                      <a:pt x="78447" y="108545"/>
                    </a:cubicBezTo>
                    <a:cubicBezTo>
                      <a:pt x="78447" y="108545"/>
                      <a:pt x="78447" y="108461"/>
                      <a:pt x="78447" y="108303"/>
                    </a:cubicBezTo>
                    <a:cubicBezTo>
                      <a:pt x="52338" y="76392"/>
                      <a:pt x="26109" y="44724"/>
                      <a:pt x="0" y="12934"/>
                    </a:cubicBezTo>
                    <a:cubicBezTo>
                      <a:pt x="10395" y="5198"/>
                      <a:pt x="24175" y="725"/>
                      <a:pt x="26230" y="0"/>
                    </a:cubicBezTo>
                    <a:cubicBezTo>
                      <a:pt x="32999" y="8099"/>
                      <a:pt x="39042" y="16802"/>
                      <a:pt x="44602" y="23571"/>
                    </a:cubicBezTo>
                    <a:cubicBezTo>
                      <a:pt x="59833" y="42306"/>
                      <a:pt x="75063" y="61042"/>
                      <a:pt x="90293" y="79777"/>
                    </a:cubicBezTo>
                    <a:cubicBezTo>
                      <a:pt x="92227" y="82074"/>
                      <a:pt x="94282" y="84733"/>
                      <a:pt x="95974" y="8727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07A1B1D-3F70-900E-B45C-D8F6AE47038C}"/>
                  </a:ext>
                </a:extLst>
              </p:cNvPr>
              <p:cNvSpPr/>
              <p:nvPr/>
            </p:nvSpPr>
            <p:spPr>
              <a:xfrm>
                <a:off x="1891019" y="3592966"/>
                <a:ext cx="110116" cy="121841"/>
              </a:xfrm>
              <a:custGeom>
                <a:avLst/>
                <a:gdLst>
                  <a:gd name="connsiteX0" fmla="*/ 109995 w 110116"/>
                  <a:gd name="connsiteY0" fmla="*/ 18977 h 121841"/>
                  <a:gd name="connsiteX1" fmla="*/ 87875 w 110116"/>
                  <a:gd name="connsiteY1" fmla="*/ 32999 h 121841"/>
                  <a:gd name="connsiteX2" fmla="*/ 45811 w 110116"/>
                  <a:gd name="connsiteY2" fmla="*/ 77843 h 121841"/>
                  <a:gd name="connsiteX3" fmla="*/ 14988 w 110116"/>
                  <a:gd name="connsiteY3" fmla="*/ 121841 h 121841"/>
                  <a:gd name="connsiteX4" fmla="*/ 0 w 110116"/>
                  <a:gd name="connsiteY4" fmla="*/ 94282 h 121841"/>
                  <a:gd name="connsiteX5" fmla="*/ 0 w 110116"/>
                  <a:gd name="connsiteY5" fmla="*/ 94282 h 121841"/>
                  <a:gd name="connsiteX6" fmla="*/ 57415 w 110116"/>
                  <a:gd name="connsiteY6" fmla="*/ 43273 h 121841"/>
                  <a:gd name="connsiteX7" fmla="*/ 87150 w 110116"/>
                  <a:gd name="connsiteY7" fmla="*/ 0 h 121841"/>
                  <a:gd name="connsiteX8" fmla="*/ 92589 w 110116"/>
                  <a:gd name="connsiteY8" fmla="*/ 3143 h 121841"/>
                  <a:gd name="connsiteX9" fmla="*/ 110116 w 110116"/>
                  <a:gd name="connsiteY9" fmla="*/ 18856 h 12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16" h="121841">
                    <a:moveTo>
                      <a:pt x="109995" y="18977"/>
                    </a:moveTo>
                    <a:cubicBezTo>
                      <a:pt x="103106" y="24417"/>
                      <a:pt x="95128" y="28284"/>
                      <a:pt x="87875" y="32999"/>
                    </a:cubicBezTo>
                    <a:cubicBezTo>
                      <a:pt x="70711" y="44361"/>
                      <a:pt x="57899" y="61283"/>
                      <a:pt x="45811" y="77843"/>
                    </a:cubicBezTo>
                    <a:cubicBezTo>
                      <a:pt x="35416" y="92469"/>
                      <a:pt x="25021" y="107094"/>
                      <a:pt x="14988" y="121841"/>
                    </a:cubicBezTo>
                    <a:cubicBezTo>
                      <a:pt x="7978" y="115555"/>
                      <a:pt x="3143" y="105160"/>
                      <a:pt x="0" y="94282"/>
                    </a:cubicBezTo>
                    <a:lnTo>
                      <a:pt x="0" y="94282"/>
                    </a:lnTo>
                    <a:cubicBezTo>
                      <a:pt x="18735" y="76997"/>
                      <a:pt x="40251" y="62733"/>
                      <a:pt x="57415" y="43273"/>
                    </a:cubicBezTo>
                    <a:cubicBezTo>
                      <a:pt x="68898" y="30098"/>
                      <a:pt x="79293" y="15714"/>
                      <a:pt x="87150" y="0"/>
                    </a:cubicBezTo>
                    <a:cubicBezTo>
                      <a:pt x="88722" y="967"/>
                      <a:pt x="90535" y="2055"/>
                      <a:pt x="92589" y="3143"/>
                    </a:cubicBezTo>
                    <a:cubicBezTo>
                      <a:pt x="99358" y="6527"/>
                      <a:pt x="105160" y="12208"/>
                      <a:pt x="110116" y="1885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814B509-3412-74B3-73C2-CDB56DDD7B19}"/>
                </a:ext>
              </a:extLst>
            </p:cNvPr>
            <p:cNvSpPr/>
            <p:nvPr/>
          </p:nvSpPr>
          <p:spPr>
            <a:xfrm>
              <a:off x="2791501" y="3440439"/>
              <a:ext cx="676147" cy="1187417"/>
            </a:xfrm>
            <a:custGeom>
              <a:avLst/>
              <a:gdLst>
                <a:gd name="connsiteX0" fmla="*/ 834433 w 867409"/>
                <a:gd name="connsiteY0" fmla="*/ 727000 h 1535164"/>
                <a:gd name="connsiteX1" fmla="*/ 788380 w 867409"/>
                <a:gd name="connsiteY1" fmla="*/ 1145345 h 1535164"/>
                <a:gd name="connsiteX2" fmla="*/ 515447 w 867409"/>
                <a:gd name="connsiteY2" fmla="*/ 1471464 h 1535164"/>
                <a:gd name="connsiteX3" fmla="*/ 383090 w 867409"/>
                <a:gd name="connsiteY3" fmla="*/ 1471464 h 1535164"/>
                <a:gd name="connsiteX4" fmla="*/ 284940 w 867409"/>
                <a:gd name="connsiteY4" fmla="*/ 1489111 h 1535164"/>
                <a:gd name="connsiteX5" fmla="*/ 82959 w 867409"/>
                <a:gd name="connsiteY5" fmla="*/ 1535164 h 1535164"/>
                <a:gd name="connsiteX6" fmla="*/ 4875 w 867409"/>
                <a:gd name="connsiteY6" fmla="*/ 1265736 h 1535164"/>
                <a:gd name="connsiteX7" fmla="*/ 75828 w 867409"/>
                <a:gd name="connsiteY7" fmla="*/ 755164 h 1535164"/>
                <a:gd name="connsiteX8" fmla="*/ 182197 w 867409"/>
                <a:gd name="connsiteY8" fmla="*/ 379367 h 1535164"/>
                <a:gd name="connsiteX9" fmla="*/ 639464 w 867409"/>
                <a:gd name="connsiteY9" fmla="*/ 64 h 1535164"/>
                <a:gd name="connsiteX10" fmla="*/ 762634 w 867409"/>
                <a:gd name="connsiteY10" fmla="*/ 139794 h 1535164"/>
                <a:gd name="connsiteX11" fmla="*/ 763601 w 867409"/>
                <a:gd name="connsiteY11" fmla="*/ 152486 h 1535164"/>
                <a:gd name="connsiteX12" fmla="*/ 827423 w 867409"/>
                <a:gd name="connsiteY12" fmla="*/ 439562 h 1535164"/>
                <a:gd name="connsiteX13" fmla="*/ 834433 w 867409"/>
                <a:gd name="connsiteY13" fmla="*/ 726758 h 153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09" h="1535164">
                  <a:moveTo>
                    <a:pt x="834433" y="727000"/>
                  </a:moveTo>
                  <a:cubicBezTo>
                    <a:pt x="806028" y="805085"/>
                    <a:pt x="806028" y="950375"/>
                    <a:pt x="788380" y="1145345"/>
                  </a:cubicBezTo>
                  <a:cubicBezTo>
                    <a:pt x="770733" y="1340315"/>
                    <a:pt x="600542" y="1475090"/>
                    <a:pt x="515447" y="1471464"/>
                  </a:cubicBezTo>
                  <a:cubicBezTo>
                    <a:pt x="469998" y="1469530"/>
                    <a:pt x="424670" y="1468684"/>
                    <a:pt x="383090" y="1471464"/>
                  </a:cubicBezTo>
                  <a:cubicBezTo>
                    <a:pt x="346586" y="1473881"/>
                    <a:pt x="313104" y="1479200"/>
                    <a:pt x="284940" y="1489111"/>
                  </a:cubicBezTo>
                  <a:cubicBezTo>
                    <a:pt x="224745" y="1510385"/>
                    <a:pt x="224745" y="1535164"/>
                    <a:pt x="82959" y="1535164"/>
                  </a:cubicBezTo>
                  <a:cubicBezTo>
                    <a:pt x="-58826" y="1535164"/>
                    <a:pt x="29775" y="1432421"/>
                    <a:pt x="4875" y="1265736"/>
                  </a:cubicBezTo>
                  <a:cubicBezTo>
                    <a:pt x="-20025" y="1099051"/>
                    <a:pt x="75828" y="755164"/>
                    <a:pt x="75828" y="755164"/>
                  </a:cubicBezTo>
                  <a:cubicBezTo>
                    <a:pt x="72323" y="645289"/>
                    <a:pt x="125507" y="514141"/>
                    <a:pt x="182197" y="379367"/>
                  </a:cubicBezTo>
                  <a:cubicBezTo>
                    <a:pt x="238887" y="244592"/>
                    <a:pt x="526084" y="3569"/>
                    <a:pt x="639464" y="64"/>
                  </a:cubicBezTo>
                  <a:cubicBezTo>
                    <a:pt x="736163" y="-2958"/>
                    <a:pt x="758162" y="102081"/>
                    <a:pt x="762634" y="139794"/>
                  </a:cubicBezTo>
                  <a:cubicBezTo>
                    <a:pt x="763359" y="146442"/>
                    <a:pt x="763601" y="150915"/>
                    <a:pt x="763601" y="152486"/>
                  </a:cubicBezTo>
                  <a:cubicBezTo>
                    <a:pt x="763601" y="152486"/>
                    <a:pt x="760096" y="350961"/>
                    <a:pt x="827423" y="439562"/>
                  </a:cubicBezTo>
                  <a:cubicBezTo>
                    <a:pt x="894750" y="528283"/>
                    <a:pt x="862839" y="648795"/>
                    <a:pt x="834433" y="726758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F010FE-86C0-4D8F-B11B-86C6623EF126}"/>
                </a:ext>
              </a:extLst>
            </p:cNvPr>
            <p:cNvSpPr/>
            <p:nvPr/>
          </p:nvSpPr>
          <p:spPr>
            <a:xfrm>
              <a:off x="3599290" y="3440627"/>
              <a:ext cx="676184" cy="1187415"/>
            </a:xfrm>
            <a:custGeom>
              <a:avLst/>
              <a:gdLst>
                <a:gd name="connsiteX0" fmla="*/ 784499 w 867458"/>
                <a:gd name="connsiteY0" fmla="*/ 1535042 h 1535163"/>
                <a:gd name="connsiteX1" fmla="*/ 710887 w 867458"/>
                <a:gd name="connsiteY1" fmla="*/ 1531899 h 1535163"/>
                <a:gd name="connsiteX2" fmla="*/ 582519 w 867458"/>
                <a:gd name="connsiteY2" fmla="*/ 1488989 h 1535163"/>
                <a:gd name="connsiteX3" fmla="*/ 352012 w 867458"/>
                <a:gd name="connsiteY3" fmla="*/ 1471221 h 1535163"/>
                <a:gd name="connsiteX4" fmla="*/ 78957 w 867458"/>
                <a:gd name="connsiteY4" fmla="*/ 1145102 h 1535163"/>
                <a:gd name="connsiteX5" fmla="*/ 62519 w 867458"/>
                <a:gd name="connsiteY5" fmla="*/ 926562 h 1535163"/>
                <a:gd name="connsiteX6" fmla="*/ 32904 w 867458"/>
                <a:gd name="connsiteY6" fmla="*/ 726757 h 1535163"/>
                <a:gd name="connsiteX7" fmla="*/ 40036 w 867458"/>
                <a:gd name="connsiteY7" fmla="*/ 439560 h 1535163"/>
                <a:gd name="connsiteX8" fmla="*/ 103737 w 867458"/>
                <a:gd name="connsiteY8" fmla="*/ 152485 h 1535163"/>
                <a:gd name="connsiteX9" fmla="*/ 227874 w 867458"/>
                <a:gd name="connsiteY9" fmla="*/ 62 h 1535163"/>
                <a:gd name="connsiteX10" fmla="*/ 685262 w 867458"/>
                <a:gd name="connsiteY10" fmla="*/ 379365 h 1535163"/>
                <a:gd name="connsiteX11" fmla="*/ 791631 w 867458"/>
                <a:gd name="connsiteY11" fmla="*/ 755163 h 1535163"/>
                <a:gd name="connsiteX12" fmla="*/ 862584 w 867458"/>
                <a:gd name="connsiteY12" fmla="*/ 1265735 h 1535163"/>
                <a:gd name="connsiteX13" fmla="*/ 784499 w 867458"/>
                <a:gd name="connsiteY13" fmla="*/ 1535163 h 153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58" h="1535163">
                  <a:moveTo>
                    <a:pt x="784499" y="1535042"/>
                  </a:moveTo>
                  <a:cubicBezTo>
                    <a:pt x="754160" y="1535042"/>
                    <a:pt x="730227" y="1533833"/>
                    <a:pt x="710887" y="1531899"/>
                  </a:cubicBezTo>
                  <a:cubicBezTo>
                    <a:pt x="639934" y="1524647"/>
                    <a:pt x="629901" y="1505670"/>
                    <a:pt x="582519" y="1488989"/>
                  </a:cubicBezTo>
                  <a:cubicBezTo>
                    <a:pt x="522203" y="1467715"/>
                    <a:pt x="437107" y="1467715"/>
                    <a:pt x="352012" y="1471221"/>
                  </a:cubicBezTo>
                  <a:cubicBezTo>
                    <a:pt x="266917" y="1474847"/>
                    <a:pt x="96726" y="1340072"/>
                    <a:pt x="78957" y="1145102"/>
                  </a:cubicBezTo>
                  <a:cubicBezTo>
                    <a:pt x="71463" y="1063029"/>
                    <a:pt x="67112" y="989658"/>
                    <a:pt x="62519" y="926562"/>
                  </a:cubicBezTo>
                  <a:cubicBezTo>
                    <a:pt x="56233" y="839654"/>
                    <a:pt x="49343" y="771964"/>
                    <a:pt x="32904" y="726757"/>
                  </a:cubicBezTo>
                  <a:cubicBezTo>
                    <a:pt x="4499" y="648673"/>
                    <a:pt x="-27291" y="528282"/>
                    <a:pt x="40036" y="439560"/>
                  </a:cubicBezTo>
                  <a:cubicBezTo>
                    <a:pt x="107363" y="350960"/>
                    <a:pt x="103737" y="152485"/>
                    <a:pt x="103737" y="152485"/>
                  </a:cubicBezTo>
                  <a:cubicBezTo>
                    <a:pt x="103737" y="141848"/>
                    <a:pt x="114373" y="-3443"/>
                    <a:pt x="227874" y="62"/>
                  </a:cubicBezTo>
                  <a:cubicBezTo>
                    <a:pt x="341254" y="3568"/>
                    <a:pt x="628572" y="244591"/>
                    <a:pt x="685262" y="379365"/>
                  </a:cubicBezTo>
                  <a:cubicBezTo>
                    <a:pt x="741952" y="514140"/>
                    <a:pt x="795136" y="645288"/>
                    <a:pt x="791631" y="755163"/>
                  </a:cubicBezTo>
                  <a:cubicBezTo>
                    <a:pt x="791631" y="755163"/>
                    <a:pt x="887242" y="1099049"/>
                    <a:pt x="862584" y="1265735"/>
                  </a:cubicBezTo>
                  <a:cubicBezTo>
                    <a:pt x="837684" y="1432420"/>
                    <a:pt x="926284" y="1535163"/>
                    <a:pt x="784499" y="1535163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1DB140-1DFF-B5CB-E5D7-DD76C8B1FAC8}"/>
                </a:ext>
              </a:extLst>
            </p:cNvPr>
            <p:cNvSpPr/>
            <p:nvPr/>
          </p:nvSpPr>
          <p:spPr>
            <a:xfrm>
              <a:off x="2850515" y="4002665"/>
              <a:ext cx="591428" cy="54781"/>
            </a:xfrm>
            <a:custGeom>
              <a:avLst/>
              <a:gdLst>
                <a:gd name="connsiteX0" fmla="*/ 0 w 758726"/>
                <a:gd name="connsiteY0" fmla="*/ 28405 h 70824"/>
                <a:gd name="connsiteX1" fmla="*/ 758726 w 758726"/>
                <a:gd name="connsiteY1" fmla="*/ 0 h 70824"/>
                <a:gd name="connsiteX2" fmla="*/ 0 w 758726"/>
                <a:gd name="connsiteY2" fmla="*/ 28405 h 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726" h="70824">
                  <a:moveTo>
                    <a:pt x="0" y="28405"/>
                  </a:moveTo>
                  <a:cubicBezTo>
                    <a:pt x="0" y="28405"/>
                    <a:pt x="478661" y="85095"/>
                    <a:pt x="758726" y="0"/>
                  </a:cubicBezTo>
                  <a:cubicBezTo>
                    <a:pt x="758726" y="0"/>
                    <a:pt x="464398" y="138280"/>
                    <a:pt x="0" y="28405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58D825-A2E3-90F0-EDB5-5BB93988B877}"/>
                </a:ext>
              </a:extLst>
            </p:cNvPr>
            <p:cNvSpPr/>
            <p:nvPr/>
          </p:nvSpPr>
          <p:spPr>
            <a:xfrm>
              <a:off x="2802085" y="4252293"/>
              <a:ext cx="257131" cy="328349"/>
            </a:xfrm>
            <a:custGeom>
              <a:avLst/>
              <a:gdLst>
                <a:gd name="connsiteX0" fmla="*/ 0 w 329865"/>
                <a:gd name="connsiteY0" fmla="*/ 0 h 424509"/>
                <a:gd name="connsiteX1" fmla="*/ 329865 w 329865"/>
                <a:gd name="connsiteY1" fmla="*/ 424510 h 424509"/>
                <a:gd name="connsiteX2" fmla="*/ 0 w 329865"/>
                <a:gd name="connsiteY2" fmla="*/ 0 h 42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865" h="424509">
                  <a:moveTo>
                    <a:pt x="0" y="0"/>
                  </a:moveTo>
                  <a:cubicBezTo>
                    <a:pt x="0" y="0"/>
                    <a:pt x="175630" y="373138"/>
                    <a:pt x="329865" y="424510"/>
                  </a:cubicBezTo>
                  <a:cubicBezTo>
                    <a:pt x="329865" y="424510"/>
                    <a:pt x="147104" y="393445"/>
                    <a:pt x="0" y="0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4C7886-7055-19E5-C2D3-348DFAC0F65B}"/>
                </a:ext>
              </a:extLst>
            </p:cNvPr>
            <p:cNvSpPr/>
            <p:nvPr/>
          </p:nvSpPr>
          <p:spPr>
            <a:xfrm>
              <a:off x="3090121" y="3548567"/>
              <a:ext cx="377434" cy="1030072"/>
            </a:xfrm>
            <a:custGeom>
              <a:avLst/>
              <a:gdLst>
                <a:gd name="connsiteX0" fmla="*/ 451344 w 484198"/>
                <a:gd name="connsiteY0" fmla="*/ 587206 h 1331740"/>
                <a:gd name="connsiteX1" fmla="*/ 405291 w 484198"/>
                <a:gd name="connsiteY1" fmla="*/ 1005551 h 1331740"/>
                <a:gd name="connsiteX2" fmla="*/ 132357 w 484198"/>
                <a:gd name="connsiteY2" fmla="*/ 1331670 h 1331740"/>
                <a:gd name="connsiteX3" fmla="*/ 0 w 484198"/>
                <a:gd name="connsiteY3" fmla="*/ 1331670 h 1331740"/>
                <a:gd name="connsiteX4" fmla="*/ 9428 w 484198"/>
                <a:gd name="connsiteY4" fmla="*/ 1322241 h 1331740"/>
                <a:gd name="connsiteX5" fmla="*/ 94765 w 484198"/>
                <a:gd name="connsiteY5" fmla="*/ 1265430 h 1331740"/>
                <a:gd name="connsiteX6" fmla="*/ 363226 w 484198"/>
                <a:gd name="connsiteY6" fmla="*/ 828712 h 1331740"/>
                <a:gd name="connsiteX7" fmla="*/ 346183 w 484198"/>
                <a:gd name="connsiteY7" fmla="*/ 304240 h 1331740"/>
                <a:gd name="connsiteX8" fmla="*/ 331558 w 484198"/>
                <a:gd name="connsiteY8" fmla="*/ 124500 h 1331740"/>
                <a:gd name="connsiteX9" fmla="*/ 379424 w 484198"/>
                <a:gd name="connsiteY9" fmla="*/ 0 h 1331740"/>
                <a:gd name="connsiteX10" fmla="*/ 380391 w 484198"/>
                <a:gd name="connsiteY10" fmla="*/ 12692 h 1331740"/>
                <a:gd name="connsiteX11" fmla="*/ 444212 w 484198"/>
                <a:gd name="connsiteY11" fmla="*/ 299768 h 1331740"/>
                <a:gd name="connsiteX12" fmla="*/ 451223 w 484198"/>
                <a:gd name="connsiteY12" fmla="*/ 586964 h 13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4198" h="1331740">
                  <a:moveTo>
                    <a:pt x="451344" y="587206"/>
                  </a:moveTo>
                  <a:cubicBezTo>
                    <a:pt x="422938" y="665291"/>
                    <a:pt x="422938" y="810581"/>
                    <a:pt x="405291" y="1005551"/>
                  </a:cubicBezTo>
                  <a:cubicBezTo>
                    <a:pt x="387643" y="1200521"/>
                    <a:pt x="217452" y="1335296"/>
                    <a:pt x="132357" y="1331670"/>
                  </a:cubicBezTo>
                  <a:cubicBezTo>
                    <a:pt x="86908" y="1329736"/>
                    <a:pt x="41581" y="1328889"/>
                    <a:pt x="0" y="1331670"/>
                  </a:cubicBezTo>
                  <a:cubicBezTo>
                    <a:pt x="3022" y="1328406"/>
                    <a:pt x="6165" y="1325263"/>
                    <a:pt x="9428" y="1322241"/>
                  </a:cubicBezTo>
                  <a:cubicBezTo>
                    <a:pt x="34933" y="1299275"/>
                    <a:pt x="65876" y="1283804"/>
                    <a:pt x="94765" y="1265430"/>
                  </a:cubicBezTo>
                  <a:cubicBezTo>
                    <a:pt x="242957" y="1170907"/>
                    <a:pt x="331799" y="1001683"/>
                    <a:pt x="363226" y="828712"/>
                  </a:cubicBezTo>
                  <a:cubicBezTo>
                    <a:pt x="394775" y="655742"/>
                    <a:pt x="375193" y="477573"/>
                    <a:pt x="346183" y="304240"/>
                  </a:cubicBezTo>
                  <a:cubicBezTo>
                    <a:pt x="336272" y="244770"/>
                    <a:pt x="325151" y="184454"/>
                    <a:pt x="331558" y="124500"/>
                  </a:cubicBezTo>
                  <a:cubicBezTo>
                    <a:pt x="335546" y="87755"/>
                    <a:pt x="350051" y="32757"/>
                    <a:pt x="379424" y="0"/>
                  </a:cubicBezTo>
                  <a:cubicBezTo>
                    <a:pt x="380149" y="6648"/>
                    <a:pt x="380391" y="11120"/>
                    <a:pt x="380391" y="12692"/>
                  </a:cubicBezTo>
                  <a:cubicBezTo>
                    <a:pt x="380391" y="12692"/>
                    <a:pt x="376885" y="211167"/>
                    <a:pt x="444212" y="299768"/>
                  </a:cubicBezTo>
                  <a:cubicBezTo>
                    <a:pt x="511539" y="388489"/>
                    <a:pt x="479628" y="509001"/>
                    <a:pt x="451223" y="586964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D3C2BE-C47B-4661-7509-795B7FFF7A64}"/>
                </a:ext>
              </a:extLst>
            </p:cNvPr>
            <p:cNvSpPr/>
            <p:nvPr/>
          </p:nvSpPr>
          <p:spPr>
            <a:xfrm>
              <a:off x="3607019" y="3668707"/>
              <a:ext cx="570417" cy="896416"/>
            </a:xfrm>
            <a:custGeom>
              <a:avLst/>
              <a:gdLst>
                <a:gd name="connsiteX0" fmla="*/ 242 w 731771"/>
                <a:gd name="connsiteY0" fmla="*/ 239451 h 1158940"/>
                <a:gd name="connsiteX1" fmla="*/ 104194 w 731771"/>
                <a:gd name="connsiteY1" fmla="*/ 293845 h 1158940"/>
                <a:gd name="connsiteX2" fmla="*/ 160883 w 731771"/>
                <a:gd name="connsiteY2" fmla="*/ 383655 h 1158940"/>
                <a:gd name="connsiteX3" fmla="*/ 241265 w 731771"/>
                <a:gd name="connsiteY3" fmla="*/ 549131 h 1158940"/>
                <a:gd name="connsiteX4" fmla="*/ 354765 w 731771"/>
                <a:gd name="connsiteY4" fmla="*/ 676774 h 1158940"/>
                <a:gd name="connsiteX5" fmla="*/ 394896 w 731771"/>
                <a:gd name="connsiteY5" fmla="*/ 794989 h 1158940"/>
                <a:gd name="connsiteX6" fmla="*/ 420884 w 731771"/>
                <a:gd name="connsiteY6" fmla="*/ 972311 h 1158940"/>
                <a:gd name="connsiteX7" fmla="*/ 402148 w 731771"/>
                <a:gd name="connsiteY7" fmla="*/ 879842 h 1158940"/>
                <a:gd name="connsiteX8" fmla="*/ 408071 w 731771"/>
                <a:gd name="connsiteY8" fmla="*/ 798252 h 1158940"/>
                <a:gd name="connsiteX9" fmla="*/ 487122 w 731771"/>
                <a:gd name="connsiteY9" fmla="*/ 926137 h 1158940"/>
                <a:gd name="connsiteX10" fmla="*/ 428015 w 731771"/>
                <a:gd name="connsiteY10" fmla="*/ 801999 h 1158940"/>
                <a:gd name="connsiteX11" fmla="*/ 373743 w 731771"/>
                <a:gd name="connsiteY11" fmla="*/ 642204 h 1158940"/>
                <a:gd name="connsiteX12" fmla="*/ 438168 w 731771"/>
                <a:gd name="connsiteY12" fmla="*/ 699498 h 1158940"/>
                <a:gd name="connsiteX13" fmla="*/ 513110 w 731771"/>
                <a:gd name="connsiteY13" fmla="*/ 833910 h 1158940"/>
                <a:gd name="connsiteX14" fmla="*/ 447718 w 731771"/>
                <a:gd name="connsiteY14" fmla="*/ 672301 h 1158940"/>
                <a:gd name="connsiteX15" fmla="*/ 532088 w 731771"/>
                <a:gd name="connsiteY15" fmla="*/ 791362 h 1158940"/>
                <a:gd name="connsiteX16" fmla="*/ 438773 w 731771"/>
                <a:gd name="connsiteY16" fmla="*/ 643654 h 1158940"/>
                <a:gd name="connsiteX17" fmla="*/ 253231 w 731771"/>
                <a:gd name="connsiteY17" fmla="*/ 503078 h 1158940"/>
                <a:gd name="connsiteX18" fmla="*/ 223738 w 731771"/>
                <a:gd name="connsiteY18" fmla="*/ 420400 h 1158940"/>
                <a:gd name="connsiteX19" fmla="*/ 445904 w 731771"/>
                <a:gd name="connsiteY19" fmla="*/ 539703 h 1158940"/>
                <a:gd name="connsiteX20" fmla="*/ 629029 w 731771"/>
                <a:gd name="connsiteY20" fmla="*/ 720530 h 1158940"/>
                <a:gd name="connsiteX21" fmla="*/ 654533 w 731771"/>
                <a:gd name="connsiteY21" fmla="*/ 1045803 h 1158940"/>
                <a:gd name="connsiteX22" fmla="*/ 689224 w 731771"/>
                <a:gd name="connsiteY22" fmla="*/ 1158941 h 1158940"/>
                <a:gd name="connsiteX23" fmla="*/ 666862 w 731771"/>
                <a:gd name="connsiteY23" fmla="*/ 860865 h 1158940"/>
                <a:gd name="connsiteX24" fmla="*/ 731772 w 731771"/>
                <a:gd name="connsiteY24" fmla="*/ 1006519 h 1158940"/>
                <a:gd name="connsiteX25" fmla="*/ 681125 w 731771"/>
                <a:gd name="connsiteY25" fmla="*/ 836690 h 1158940"/>
                <a:gd name="connsiteX26" fmla="*/ 551669 w 731771"/>
                <a:gd name="connsiteY26" fmla="*/ 573185 h 1158940"/>
                <a:gd name="connsiteX27" fmla="*/ 729354 w 731771"/>
                <a:gd name="connsiteY27" fmla="*/ 631930 h 1158940"/>
                <a:gd name="connsiteX28" fmla="*/ 596997 w 731771"/>
                <a:gd name="connsiteY28" fmla="*/ 557471 h 1158940"/>
                <a:gd name="connsiteX29" fmla="*/ 340502 w 731771"/>
                <a:gd name="connsiteY29" fmla="*/ 405049 h 1158940"/>
                <a:gd name="connsiteX30" fmla="*/ 261330 w 731771"/>
                <a:gd name="connsiteY30" fmla="*/ 325876 h 1158940"/>
                <a:gd name="connsiteX31" fmla="*/ 355853 w 731771"/>
                <a:gd name="connsiteY31" fmla="*/ 286834 h 1158940"/>
                <a:gd name="connsiteX32" fmla="*/ 430433 w 731771"/>
                <a:gd name="connsiteY32" fmla="*/ 364556 h 1158940"/>
                <a:gd name="connsiteX33" fmla="*/ 599294 w 731771"/>
                <a:gd name="connsiteY33" fmla="*/ 524352 h 1158940"/>
                <a:gd name="connsiteX34" fmla="*/ 431641 w 731771"/>
                <a:gd name="connsiteY34" fmla="*/ 300735 h 1158940"/>
                <a:gd name="connsiteX35" fmla="*/ 583943 w 731771"/>
                <a:gd name="connsiteY35" fmla="*/ 432246 h 1158940"/>
                <a:gd name="connsiteX36" fmla="*/ 533175 w 731771"/>
                <a:gd name="connsiteY36" fmla="*/ 347150 h 1158940"/>
                <a:gd name="connsiteX37" fmla="*/ 660818 w 731771"/>
                <a:gd name="connsiteY37" fmla="*/ 434663 h 1158940"/>
                <a:gd name="connsiteX38" fmla="*/ 548647 w 731771"/>
                <a:gd name="connsiteY38" fmla="*/ 324426 h 1158940"/>
                <a:gd name="connsiteX39" fmla="*/ 680884 w 731771"/>
                <a:gd name="connsiteY39" fmla="*/ 338931 h 1158940"/>
                <a:gd name="connsiteX40" fmla="*/ 604249 w 731771"/>
                <a:gd name="connsiteY40" fmla="*/ 296625 h 1158940"/>
                <a:gd name="connsiteX41" fmla="*/ 527978 w 731771"/>
                <a:gd name="connsiteY41" fmla="*/ 318503 h 1158940"/>
                <a:gd name="connsiteX42" fmla="*/ 488210 w 731771"/>
                <a:gd name="connsiteY42" fmla="*/ 301097 h 1158940"/>
                <a:gd name="connsiteX43" fmla="*/ 637127 w 731771"/>
                <a:gd name="connsiteY43" fmla="*/ 210079 h 1158940"/>
                <a:gd name="connsiteX44" fmla="*/ 561581 w 731771"/>
                <a:gd name="connsiteY44" fmla="*/ 212134 h 1158940"/>
                <a:gd name="connsiteX45" fmla="*/ 553120 w 731771"/>
                <a:gd name="connsiteY45" fmla="*/ 129698 h 1158940"/>
                <a:gd name="connsiteX46" fmla="*/ 543692 w 731771"/>
                <a:gd name="connsiteY46" fmla="*/ 216002 h 1158940"/>
                <a:gd name="connsiteX47" fmla="*/ 475277 w 731771"/>
                <a:gd name="connsiteY47" fmla="*/ 287801 h 1158940"/>
                <a:gd name="connsiteX48" fmla="*/ 387643 w 731771"/>
                <a:gd name="connsiteY48" fmla="*/ 252627 h 1158940"/>
                <a:gd name="connsiteX49" fmla="*/ 464035 w 731771"/>
                <a:gd name="connsiteY49" fmla="*/ 145411 h 1158940"/>
                <a:gd name="connsiteX50" fmla="*/ 529428 w 731771"/>
                <a:gd name="connsiteY50" fmla="*/ 102622 h 1158940"/>
                <a:gd name="connsiteX51" fmla="*/ 462102 w 731771"/>
                <a:gd name="connsiteY51" fmla="*/ 133324 h 1158940"/>
                <a:gd name="connsiteX52" fmla="*/ 483375 w 731771"/>
                <a:gd name="connsiteY52" fmla="*/ 34087 h 1158940"/>
                <a:gd name="connsiteX53" fmla="*/ 444333 w 731771"/>
                <a:gd name="connsiteY53" fmla="*/ 136951 h 1158940"/>
                <a:gd name="connsiteX54" fmla="*/ 365161 w 731771"/>
                <a:gd name="connsiteY54" fmla="*/ 239814 h 1158940"/>
                <a:gd name="connsiteX55" fmla="*/ 242232 w 731771"/>
                <a:gd name="connsiteY55" fmla="*/ 250451 h 1158940"/>
                <a:gd name="connsiteX56" fmla="*/ 272934 w 731771"/>
                <a:gd name="connsiteY56" fmla="*/ 146499 h 1158940"/>
                <a:gd name="connsiteX57" fmla="*/ 386434 w 731771"/>
                <a:gd name="connsiteY57" fmla="*/ 37834 h 1158940"/>
                <a:gd name="connsiteX58" fmla="*/ 271362 w 731771"/>
                <a:gd name="connsiteY58" fmla="*/ 130907 h 1158940"/>
                <a:gd name="connsiteX59" fmla="*/ 265923 w 731771"/>
                <a:gd name="connsiteY59" fmla="*/ 0 h 1158940"/>
                <a:gd name="connsiteX60" fmla="*/ 258791 w 731771"/>
                <a:gd name="connsiteY60" fmla="*/ 126434 h 1158940"/>
                <a:gd name="connsiteX61" fmla="*/ 216244 w 731771"/>
                <a:gd name="connsiteY61" fmla="*/ 239935 h 1158940"/>
                <a:gd name="connsiteX62" fmla="*/ 54514 w 731771"/>
                <a:gd name="connsiteY62" fmla="*/ 119424 h 1158940"/>
                <a:gd name="connsiteX63" fmla="*/ 0 w 731771"/>
                <a:gd name="connsiteY63" fmla="*/ 239935 h 11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31771" h="1158940">
                  <a:moveTo>
                    <a:pt x="242" y="239451"/>
                  </a:moveTo>
                  <a:cubicBezTo>
                    <a:pt x="242" y="239451"/>
                    <a:pt x="49921" y="291428"/>
                    <a:pt x="104194" y="293845"/>
                  </a:cubicBezTo>
                  <a:cubicBezTo>
                    <a:pt x="104194" y="293845"/>
                    <a:pt x="146741" y="367094"/>
                    <a:pt x="160883" y="383655"/>
                  </a:cubicBezTo>
                  <a:cubicBezTo>
                    <a:pt x="160883" y="383655"/>
                    <a:pt x="179740" y="499452"/>
                    <a:pt x="241265" y="549131"/>
                  </a:cubicBezTo>
                  <a:cubicBezTo>
                    <a:pt x="302790" y="598810"/>
                    <a:pt x="328778" y="627095"/>
                    <a:pt x="354765" y="676774"/>
                  </a:cubicBezTo>
                  <a:cubicBezTo>
                    <a:pt x="380753" y="726453"/>
                    <a:pt x="402027" y="754738"/>
                    <a:pt x="394896" y="794989"/>
                  </a:cubicBezTo>
                  <a:cubicBezTo>
                    <a:pt x="387764" y="835119"/>
                    <a:pt x="373622" y="913204"/>
                    <a:pt x="420884" y="972311"/>
                  </a:cubicBezTo>
                  <a:cubicBezTo>
                    <a:pt x="420884" y="972311"/>
                    <a:pt x="399731" y="917676"/>
                    <a:pt x="402148" y="879842"/>
                  </a:cubicBezTo>
                  <a:cubicBezTo>
                    <a:pt x="402148" y="879842"/>
                    <a:pt x="409280" y="819526"/>
                    <a:pt x="408071" y="798252"/>
                  </a:cubicBezTo>
                  <a:cubicBezTo>
                    <a:pt x="408071" y="798252"/>
                    <a:pt x="446871" y="907281"/>
                    <a:pt x="487122" y="926137"/>
                  </a:cubicBezTo>
                  <a:cubicBezTo>
                    <a:pt x="487122" y="926137"/>
                    <a:pt x="432729" y="837536"/>
                    <a:pt x="428015" y="801999"/>
                  </a:cubicBezTo>
                  <a:cubicBezTo>
                    <a:pt x="423301" y="766583"/>
                    <a:pt x="388006" y="662269"/>
                    <a:pt x="373743" y="642204"/>
                  </a:cubicBezTo>
                  <a:cubicBezTo>
                    <a:pt x="373743" y="642204"/>
                    <a:pt x="419191" y="652236"/>
                    <a:pt x="438168" y="699498"/>
                  </a:cubicBezTo>
                  <a:cubicBezTo>
                    <a:pt x="457025" y="746760"/>
                    <a:pt x="463552" y="768638"/>
                    <a:pt x="513110" y="833910"/>
                  </a:cubicBezTo>
                  <a:cubicBezTo>
                    <a:pt x="513110" y="833910"/>
                    <a:pt x="451223" y="706630"/>
                    <a:pt x="447718" y="672301"/>
                  </a:cubicBezTo>
                  <a:cubicBezTo>
                    <a:pt x="447718" y="672301"/>
                    <a:pt x="509605" y="736969"/>
                    <a:pt x="532088" y="791362"/>
                  </a:cubicBezTo>
                  <a:cubicBezTo>
                    <a:pt x="532088" y="791362"/>
                    <a:pt x="494254" y="674357"/>
                    <a:pt x="438773" y="643654"/>
                  </a:cubicBezTo>
                  <a:cubicBezTo>
                    <a:pt x="383171" y="612952"/>
                    <a:pt x="281637" y="546714"/>
                    <a:pt x="253231" y="503078"/>
                  </a:cubicBezTo>
                  <a:cubicBezTo>
                    <a:pt x="224826" y="459321"/>
                    <a:pt x="220112" y="442762"/>
                    <a:pt x="223738" y="420400"/>
                  </a:cubicBezTo>
                  <a:cubicBezTo>
                    <a:pt x="223738" y="420400"/>
                    <a:pt x="392720" y="530274"/>
                    <a:pt x="445904" y="539703"/>
                  </a:cubicBezTo>
                  <a:cubicBezTo>
                    <a:pt x="499089" y="549131"/>
                    <a:pt x="607755" y="670851"/>
                    <a:pt x="629029" y="720530"/>
                  </a:cubicBezTo>
                  <a:cubicBezTo>
                    <a:pt x="650302" y="770210"/>
                    <a:pt x="654533" y="999749"/>
                    <a:pt x="654533" y="1045803"/>
                  </a:cubicBezTo>
                  <a:cubicBezTo>
                    <a:pt x="654533" y="1083636"/>
                    <a:pt x="689224" y="1158941"/>
                    <a:pt x="689224" y="1158941"/>
                  </a:cubicBezTo>
                  <a:cubicBezTo>
                    <a:pt x="689224" y="1158941"/>
                    <a:pt x="652720" y="954180"/>
                    <a:pt x="666862" y="860865"/>
                  </a:cubicBezTo>
                  <a:cubicBezTo>
                    <a:pt x="666862" y="860865"/>
                    <a:pt x="696235" y="978113"/>
                    <a:pt x="731772" y="1006519"/>
                  </a:cubicBezTo>
                  <a:cubicBezTo>
                    <a:pt x="731772" y="1006519"/>
                    <a:pt x="684993" y="899182"/>
                    <a:pt x="681125" y="836690"/>
                  </a:cubicBezTo>
                  <a:cubicBezTo>
                    <a:pt x="677016" y="769363"/>
                    <a:pt x="585998" y="611019"/>
                    <a:pt x="551669" y="573185"/>
                  </a:cubicBezTo>
                  <a:cubicBezTo>
                    <a:pt x="551669" y="573185"/>
                    <a:pt x="662027" y="569317"/>
                    <a:pt x="729354" y="631930"/>
                  </a:cubicBezTo>
                  <a:cubicBezTo>
                    <a:pt x="729354" y="631930"/>
                    <a:pt x="709289" y="579954"/>
                    <a:pt x="596997" y="557471"/>
                  </a:cubicBezTo>
                  <a:cubicBezTo>
                    <a:pt x="484705" y="534989"/>
                    <a:pt x="350051" y="416895"/>
                    <a:pt x="340502" y="405049"/>
                  </a:cubicBezTo>
                  <a:cubicBezTo>
                    <a:pt x="331074" y="393203"/>
                    <a:pt x="261330" y="325876"/>
                    <a:pt x="261330" y="325876"/>
                  </a:cubicBezTo>
                  <a:cubicBezTo>
                    <a:pt x="261330" y="325876"/>
                    <a:pt x="306295" y="273901"/>
                    <a:pt x="355853" y="286834"/>
                  </a:cubicBezTo>
                  <a:cubicBezTo>
                    <a:pt x="405532" y="299889"/>
                    <a:pt x="421004" y="336151"/>
                    <a:pt x="430433" y="364556"/>
                  </a:cubicBezTo>
                  <a:cubicBezTo>
                    <a:pt x="439861" y="392962"/>
                    <a:pt x="488331" y="467420"/>
                    <a:pt x="599294" y="524352"/>
                  </a:cubicBezTo>
                  <a:cubicBezTo>
                    <a:pt x="599294" y="524352"/>
                    <a:pt x="433938" y="392841"/>
                    <a:pt x="431641" y="300735"/>
                  </a:cubicBezTo>
                  <a:cubicBezTo>
                    <a:pt x="431641" y="300735"/>
                    <a:pt x="505979" y="321162"/>
                    <a:pt x="583943" y="432246"/>
                  </a:cubicBezTo>
                  <a:cubicBezTo>
                    <a:pt x="583943" y="432246"/>
                    <a:pt x="560251" y="368424"/>
                    <a:pt x="533175" y="347150"/>
                  </a:cubicBezTo>
                  <a:cubicBezTo>
                    <a:pt x="533175" y="347150"/>
                    <a:pt x="605216" y="351865"/>
                    <a:pt x="660818" y="434663"/>
                  </a:cubicBezTo>
                  <a:cubicBezTo>
                    <a:pt x="660818" y="434663"/>
                    <a:pt x="617183" y="348118"/>
                    <a:pt x="548647" y="324426"/>
                  </a:cubicBezTo>
                  <a:cubicBezTo>
                    <a:pt x="548647" y="324426"/>
                    <a:pt x="602920" y="291669"/>
                    <a:pt x="680884" y="338931"/>
                  </a:cubicBezTo>
                  <a:cubicBezTo>
                    <a:pt x="680884" y="338931"/>
                    <a:pt x="633743" y="301460"/>
                    <a:pt x="604249" y="296625"/>
                  </a:cubicBezTo>
                  <a:cubicBezTo>
                    <a:pt x="574756" y="291790"/>
                    <a:pt x="527978" y="318503"/>
                    <a:pt x="527978" y="318503"/>
                  </a:cubicBezTo>
                  <a:lnTo>
                    <a:pt x="488210" y="301097"/>
                  </a:lnTo>
                  <a:cubicBezTo>
                    <a:pt x="488210" y="301097"/>
                    <a:pt x="570888" y="208870"/>
                    <a:pt x="637127" y="210079"/>
                  </a:cubicBezTo>
                  <a:cubicBezTo>
                    <a:pt x="637127" y="210079"/>
                    <a:pt x="587690" y="202706"/>
                    <a:pt x="561581" y="212134"/>
                  </a:cubicBezTo>
                  <a:cubicBezTo>
                    <a:pt x="561581" y="212134"/>
                    <a:pt x="540186" y="168740"/>
                    <a:pt x="553120" y="129698"/>
                  </a:cubicBezTo>
                  <a:cubicBezTo>
                    <a:pt x="553120" y="129698"/>
                    <a:pt x="524714" y="162817"/>
                    <a:pt x="543692" y="216002"/>
                  </a:cubicBezTo>
                  <a:lnTo>
                    <a:pt x="475277" y="287801"/>
                  </a:lnTo>
                  <a:lnTo>
                    <a:pt x="387643" y="252627"/>
                  </a:lnTo>
                  <a:cubicBezTo>
                    <a:pt x="387643" y="252627"/>
                    <a:pt x="462827" y="204519"/>
                    <a:pt x="464035" y="145411"/>
                  </a:cubicBezTo>
                  <a:cubicBezTo>
                    <a:pt x="464035" y="145411"/>
                    <a:pt x="518791" y="141543"/>
                    <a:pt x="529428" y="102622"/>
                  </a:cubicBezTo>
                  <a:cubicBezTo>
                    <a:pt x="529428" y="102622"/>
                    <a:pt x="492804" y="131027"/>
                    <a:pt x="462102" y="133324"/>
                  </a:cubicBezTo>
                  <a:cubicBezTo>
                    <a:pt x="462102" y="133324"/>
                    <a:pt x="447959" y="80140"/>
                    <a:pt x="483375" y="34087"/>
                  </a:cubicBezTo>
                  <a:cubicBezTo>
                    <a:pt x="483375" y="34087"/>
                    <a:pt x="434905" y="45932"/>
                    <a:pt x="444333" y="136951"/>
                  </a:cubicBezTo>
                  <a:cubicBezTo>
                    <a:pt x="444333" y="136951"/>
                    <a:pt x="450256" y="193640"/>
                    <a:pt x="365161" y="239814"/>
                  </a:cubicBezTo>
                  <a:cubicBezTo>
                    <a:pt x="280065" y="285867"/>
                    <a:pt x="242232" y="250451"/>
                    <a:pt x="242232" y="250451"/>
                  </a:cubicBezTo>
                  <a:cubicBezTo>
                    <a:pt x="242232" y="250451"/>
                    <a:pt x="272934" y="191344"/>
                    <a:pt x="272934" y="146499"/>
                  </a:cubicBezTo>
                  <a:cubicBezTo>
                    <a:pt x="272934" y="146499"/>
                    <a:pt x="374589" y="114589"/>
                    <a:pt x="386434" y="37834"/>
                  </a:cubicBezTo>
                  <a:cubicBezTo>
                    <a:pt x="386434" y="37834"/>
                    <a:pt x="333975" y="120270"/>
                    <a:pt x="271362" y="130907"/>
                  </a:cubicBezTo>
                  <a:cubicBezTo>
                    <a:pt x="271362" y="130907"/>
                    <a:pt x="244649" y="63821"/>
                    <a:pt x="265923" y="0"/>
                  </a:cubicBezTo>
                  <a:cubicBezTo>
                    <a:pt x="265923" y="0"/>
                    <a:pt x="229298" y="30702"/>
                    <a:pt x="258791" y="126434"/>
                  </a:cubicBezTo>
                  <a:cubicBezTo>
                    <a:pt x="258791" y="126434"/>
                    <a:pt x="255286" y="212738"/>
                    <a:pt x="216244" y="239935"/>
                  </a:cubicBezTo>
                  <a:cubicBezTo>
                    <a:pt x="216244" y="239935"/>
                    <a:pt x="92348" y="184333"/>
                    <a:pt x="54514" y="119424"/>
                  </a:cubicBezTo>
                  <a:cubicBezTo>
                    <a:pt x="19098" y="149280"/>
                    <a:pt x="5318" y="192069"/>
                    <a:pt x="0" y="239935"/>
                  </a:cubicBezTo>
                  <a:close/>
                </a:path>
              </a:pathLst>
            </a:custGeom>
            <a:solidFill>
              <a:srgbClr val="DDF1F6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8F3ACE-BA2A-B795-34C9-677D29140F0F}"/>
                </a:ext>
              </a:extLst>
            </p:cNvPr>
            <p:cNvSpPr/>
            <p:nvPr/>
          </p:nvSpPr>
          <p:spPr>
            <a:xfrm>
              <a:off x="3654508" y="4157193"/>
              <a:ext cx="505404" cy="468418"/>
            </a:xfrm>
            <a:custGeom>
              <a:avLst/>
              <a:gdLst>
                <a:gd name="connsiteX0" fmla="*/ 648368 w 648368"/>
                <a:gd name="connsiteY0" fmla="*/ 605479 h 605600"/>
                <a:gd name="connsiteX1" fmla="*/ 520000 w 648368"/>
                <a:gd name="connsiteY1" fmla="*/ 562569 h 605600"/>
                <a:gd name="connsiteX2" fmla="*/ 289493 w 648368"/>
                <a:gd name="connsiteY2" fmla="*/ 544801 h 605600"/>
                <a:gd name="connsiteX3" fmla="*/ 16439 w 648368"/>
                <a:gd name="connsiteY3" fmla="*/ 218682 h 605600"/>
                <a:gd name="connsiteX4" fmla="*/ 0 w 648368"/>
                <a:gd name="connsiteY4" fmla="*/ 142 h 605600"/>
                <a:gd name="connsiteX5" fmla="*/ 206090 w 648368"/>
                <a:gd name="connsiteY5" fmla="*/ 106391 h 605600"/>
                <a:gd name="connsiteX6" fmla="*/ 243078 w 648368"/>
                <a:gd name="connsiteY6" fmla="*/ 324568 h 605600"/>
                <a:gd name="connsiteX7" fmla="*/ 412785 w 648368"/>
                <a:gd name="connsiteY7" fmla="*/ 408334 h 605600"/>
                <a:gd name="connsiteX8" fmla="*/ 612711 w 648368"/>
                <a:gd name="connsiteY8" fmla="*/ 543229 h 605600"/>
                <a:gd name="connsiteX9" fmla="*/ 648368 w 648368"/>
                <a:gd name="connsiteY9" fmla="*/ 605600 h 6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368" h="605600">
                  <a:moveTo>
                    <a:pt x="648368" y="605479"/>
                  </a:moveTo>
                  <a:cubicBezTo>
                    <a:pt x="577415" y="598227"/>
                    <a:pt x="567383" y="579250"/>
                    <a:pt x="520000" y="562569"/>
                  </a:cubicBezTo>
                  <a:cubicBezTo>
                    <a:pt x="459684" y="541295"/>
                    <a:pt x="374589" y="541295"/>
                    <a:pt x="289493" y="544801"/>
                  </a:cubicBezTo>
                  <a:cubicBezTo>
                    <a:pt x="204398" y="548427"/>
                    <a:pt x="34207" y="413652"/>
                    <a:pt x="16439" y="218682"/>
                  </a:cubicBezTo>
                  <a:cubicBezTo>
                    <a:pt x="8945" y="136609"/>
                    <a:pt x="4593" y="63239"/>
                    <a:pt x="0" y="142"/>
                  </a:cubicBezTo>
                  <a:cubicBezTo>
                    <a:pt x="70590" y="-3484"/>
                    <a:pt x="179740" y="62997"/>
                    <a:pt x="206090" y="106391"/>
                  </a:cubicBezTo>
                  <a:cubicBezTo>
                    <a:pt x="244891" y="170333"/>
                    <a:pt x="204640" y="260505"/>
                    <a:pt x="243078" y="324568"/>
                  </a:cubicBezTo>
                  <a:cubicBezTo>
                    <a:pt x="276439" y="380170"/>
                    <a:pt x="350897" y="389599"/>
                    <a:pt x="412785" y="408334"/>
                  </a:cubicBezTo>
                  <a:cubicBezTo>
                    <a:pt x="490870" y="432146"/>
                    <a:pt x="561460" y="479771"/>
                    <a:pt x="612711" y="543229"/>
                  </a:cubicBezTo>
                  <a:cubicBezTo>
                    <a:pt x="627336" y="561361"/>
                    <a:pt x="640028" y="583118"/>
                    <a:pt x="648368" y="605600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02134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985CA0-F210-476B-B6EC-40F928424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7"/>
          <a:stretch/>
        </p:blipFill>
        <p:spPr>
          <a:xfrm>
            <a:off x="0" y="-5862"/>
            <a:ext cx="12192000" cy="68854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0D45-D70F-4565-90F4-8B70029F68B1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59568" y="5829300"/>
            <a:ext cx="6014448" cy="885825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9568" y="1257300"/>
            <a:ext cx="6163535" cy="21717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39847-7312-48E7-8E16-B1D075F0CE43}"/>
              </a:ext>
            </a:extLst>
          </p:cNvPr>
          <p:cNvSpPr txBox="1"/>
          <p:nvPr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06D173-37DA-BCE1-8B29-025083FEC246}"/>
              </a:ext>
            </a:extLst>
          </p:cNvPr>
          <p:cNvGrpSpPr/>
          <p:nvPr userDrawn="1"/>
        </p:nvGrpSpPr>
        <p:grpSpPr>
          <a:xfrm>
            <a:off x="165360" y="874185"/>
            <a:ext cx="4428848" cy="5398027"/>
            <a:chOff x="1939287" y="1320957"/>
            <a:chExt cx="3291891" cy="4012267"/>
          </a:xfrm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5A69BCC4-4DE5-9A6F-416E-B3BF9F340DC0}"/>
                </a:ext>
              </a:extLst>
            </p:cNvPr>
            <p:cNvSpPr/>
            <p:nvPr/>
          </p:nvSpPr>
          <p:spPr>
            <a:xfrm>
              <a:off x="1939287" y="1320957"/>
              <a:ext cx="3291891" cy="4012267"/>
            </a:xfrm>
            <a:custGeom>
              <a:avLst/>
              <a:gdLst>
                <a:gd name="connsiteX0" fmla="*/ 3291891 w 3291891"/>
                <a:gd name="connsiteY0" fmla="*/ 4012267 h 4012267"/>
                <a:gd name="connsiteX1" fmla="*/ 2777883 w 3291891"/>
                <a:gd name="connsiteY1" fmla="*/ 4012267 h 4012267"/>
                <a:gd name="connsiteX2" fmla="*/ 2539274 w 3291891"/>
                <a:gd name="connsiteY2" fmla="*/ 3253428 h 4012267"/>
                <a:gd name="connsiteX3" fmla="*/ 2447510 w 3291891"/>
                <a:gd name="connsiteY3" fmla="*/ 4012267 h 4012267"/>
                <a:gd name="connsiteX4" fmla="*/ 728089 w 3291891"/>
                <a:gd name="connsiteY4" fmla="*/ 4012267 h 4012267"/>
                <a:gd name="connsiteX5" fmla="*/ 660853 w 3291891"/>
                <a:gd name="connsiteY5" fmla="*/ 3259551 h 4012267"/>
                <a:gd name="connsiteX6" fmla="*/ 422137 w 3291891"/>
                <a:gd name="connsiteY6" fmla="*/ 4012267 h 4012267"/>
                <a:gd name="connsiteX7" fmla="*/ 0 w 3291891"/>
                <a:gd name="connsiteY7" fmla="*/ 4012267 h 4012267"/>
                <a:gd name="connsiteX8" fmla="*/ 183528 w 3291891"/>
                <a:gd name="connsiteY8" fmla="*/ 3028913 h 4012267"/>
                <a:gd name="connsiteX9" fmla="*/ 654721 w 3291891"/>
                <a:gd name="connsiteY9" fmla="*/ 1966709 h 4012267"/>
                <a:gd name="connsiteX10" fmla="*/ 1162597 w 3291891"/>
                <a:gd name="connsiteY10" fmla="*/ 1707711 h 4012267"/>
                <a:gd name="connsiteX11" fmla="*/ 1010374 w 3291891"/>
                <a:gd name="connsiteY11" fmla="*/ 1471702 h 4012267"/>
                <a:gd name="connsiteX12" fmla="*/ 881173 w 3291891"/>
                <a:gd name="connsiteY12" fmla="*/ 1346231 h 4012267"/>
                <a:gd name="connsiteX13" fmla="*/ 893437 w 3291891"/>
                <a:gd name="connsiteY13" fmla="*/ 1270712 h 4012267"/>
                <a:gd name="connsiteX14" fmla="*/ 894727 w 3291891"/>
                <a:gd name="connsiteY14" fmla="*/ 1171024 h 4012267"/>
                <a:gd name="connsiteX15" fmla="*/ 904517 w 3291891"/>
                <a:gd name="connsiteY15" fmla="*/ 1161893 h 4012267"/>
                <a:gd name="connsiteX16" fmla="*/ 856752 w 3291891"/>
                <a:gd name="connsiteY16" fmla="*/ 1086159 h 4012267"/>
                <a:gd name="connsiteX17" fmla="*/ 870307 w 3291891"/>
                <a:gd name="connsiteY17" fmla="*/ 1060270 h 4012267"/>
                <a:gd name="connsiteX18" fmla="*/ 847178 w 3291891"/>
                <a:gd name="connsiteY18" fmla="*/ 981958 h 4012267"/>
                <a:gd name="connsiteX19" fmla="*/ 804039 w 3291891"/>
                <a:gd name="connsiteY19" fmla="*/ 972720 h 4012267"/>
                <a:gd name="connsiteX20" fmla="*/ 800381 w 3291891"/>
                <a:gd name="connsiteY20" fmla="*/ 881302 h 4012267"/>
                <a:gd name="connsiteX21" fmla="*/ 803609 w 3291891"/>
                <a:gd name="connsiteY21" fmla="*/ 876683 h 4012267"/>
                <a:gd name="connsiteX22" fmla="*/ 943675 w 3291891"/>
                <a:gd name="connsiteY22" fmla="*/ 683858 h 4012267"/>
                <a:gd name="connsiteX23" fmla="*/ 957230 w 3291891"/>
                <a:gd name="connsiteY23" fmla="*/ 542166 h 4012267"/>
                <a:gd name="connsiteX24" fmla="*/ 1041572 w 3291891"/>
                <a:gd name="connsiteY24" fmla="*/ 354712 h 4012267"/>
                <a:gd name="connsiteX25" fmla="*/ 1566445 w 3291891"/>
                <a:gd name="connsiteY25" fmla="*/ 0 h 4012267"/>
                <a:gd name="connsiteX26" fmla="*/ 2208795 w 3291891"/>
                <a:gd name="connsiteY26" fmla="*/ 509832 h 4012267"/>
                <a:gd name="connsiteX27" fmla="*/ 1927370 w 3291891"/>
                <a:gd name="connsiteY27" fmla="*/ 1232147 h 4012267"/>
                <a:gd name="connsiteX28" fmla="*/ 1945658 w 3291891"/>
                <a:gd name="connsiteY28" fmla="*/ 1608452 h 4012267"/>
                <a:gd name="connsiteX29" fmla="*/ 2520879 w 3291891"/>
                <a:gd name="connsiteY29" fmla="*/ 1942324 h 4012267"/>
                <a:gd name="connsiteX30" fmla="*/ 3028648 w 3291891"/>
                <a:gd name="connsiteY30" fmla="*/ 2761858 h 4012267"/>
                <a:gd name="connsiteX31" fmla="*/ 3291891 w 3291891"/>
                <a:gd name="connsiteY31" fmla="*/ 4012267 h 401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91891" h="4012267">
                  <a:moveTo>
                    <a:pt x="3291891" y="4012267"/>
                  </a:moveTo>
                  <a:lnTo>
                    <a:pt x="2777883" y="4012267"/>
                  </a:lnTo>
                  <a:lnTo>
                    <a:pt x="2539274" y="3253428"/>
                  </a:lnTo>
                  <a:cubicBezTo>
                    <a:pt x="2484195" y="3496205"/>
                    <a:pt x="2447510" y="4012267"/>
                    <a:pt x="2447510" y="4012267"/>
                  </a:cubicBezTo>
                  <a:lnTo>
                    <a:pt x="728089" y="4012267"/>
                  </a:lnTo>
                  <a:cubicBezTo>
                    <a:pt x="752617" y="3842324"/>
                    <a:pt x="660853" y="3259551"/>
                    <a:pt x="660853" y="3259551"/>
                  </a:cubicBezTo>
                  <a:cubicBezTo>
                    <a:pt x="636325" y="3399094"/>
                    <a:pt x="422137" y="4012267"/>
                    <a:pt x="422137" y="4012267"/>
                  </a:cubicBezTo>
                  <a:lnTo>
                    <a:pt x="0" y="4012267"/>
                  </a:lnTo>
                  <a:cubicBezTo>
                    <a:pt x="0" y="4012267"/>
                    <a:pt x="171264" y="3380940"/>
                    <a:pt x="183528" y="3028913"/>
                  </a:cubicBezTo>
                  <a:cubicBezTo>
                    <a:pt x="195792" y="2676886"/>
                    <a:pt x="434401" y="2033527"/>
                    <a:pt x="654721" y="1966709"/>
                  </a:cubicBezTo>
                  <a:cubicBezTo>
                    <a:pt x="875041" y="1899892"/>
                    <a:pt x="1162597" y="1707711"/>
                    <a:pt x="1162597" y="1707711"/>
                  </a:cubicBezTo>
                  <a:cubicBezTo>
                    <a:pt x="1195193" y="1574184"/>
                    <a:pt x="1130001" y="1481048"/>
                    <a:pt x="1010374" y="1471702"/>
                  </a:cubicBezTo>
                  <a:cubicBezTo>
                    <a:pt x="890639" y="1462249"/>
                    <a:pt x="855354" y="1385333"/>
                    <a:pt x="881173" y="1346231"/>
                  </a:cubicBezTo>
                  <a:cubicBezTo>
                    <a:pt x="906991" y="1307129"/>
                    <a:pt x="893437" y="1270712"/>
                    <a:pt x="893437" y="1270712"/>
                  </a:cubicBezTo>
                  <a:cubicBezTo>
                    <a:pt x="838572" y="1238271"/>
                    <a:pt x="875471" y="1190682"/>
                    <a:pt x="894727" y="1171024"/>
                  </a:cubicBezTo>
                  <a:cubicBezTo>
                    <a:pt x="900321" y="1165330"/>
                    <a:pt x="904517" y="1161893"/>
                    <a:pt x="904517" y="1161893"/>
                  </a:cubicBezTo>
                  <a:cubicBezTo>
                    <a:pt x="868801" y="1150613"/>
                    <a:pt x="850405" y="1115808"/>
                    <a:pt x="856752" y="1086159"/>
                  </a:cubicBezTo>
                  <a:cubicBezTo>
                    <a:pt x="858689" y="1076813"/>
                    <a:pt x="863099" y="1067790"/>
                    <a:pt x="870307" y="1060270"/>
                  </a:cubicBezTo>
                  <a:cubicBezTo>
                    <a:pt x="900214" y="1029117"/>
                    <a:pt x="847178" y="981958"/>
                    <a:pt x="847178" y="981958"/>
                  </a:cubicBezTo>
                  <a:cubicBezTo>
                    <a:pt x="828352" y="980776"/>
                    <a:pt x="814367" y="977554"/>
                    <a:pt x="804039" y="972720"/>
                  </a:cubicBezTo>
                  <a:cubicBezTo>
                    <a:pt x="757780" y="951342"/>
                    <a:pt x="787149" y="900316"/>
                    <a:pt x="800381" y="881302"/>
                  </a:cubicBezTo>
                  <a:cubicBezTo>
                    <a:pt x="801672" y="879476"/>
                    <a:pt x="802748" y="877865"/>
                    <a:pt x="803609" y="876683"/>
                  </a:cubicBezTo>
                  <a:cubicBezTo>
                    <a:pt x="815873" y="860462"/>
                    <a:pt x="943675" y="683858"/>
                    <a:pt x="943675" y="683858"/>
                  </a:cubicBezTo>
                  <a:cubicBezTo>
                    <a:pt x="911079" y="642070"/>
                    <a:pt x="923343" y="579872"/>
                    <a:pt x="957230" y="542166"/>
                  </a:cubicBezTo>
                  <a:cubicBezTo>
                    <a:pt x="991225" y="504353"/>
                    <a:pt x="1041572" y="354712"/>
                    <a:pt x="1041572" y="354712"/>
                  </a:cubicBezTo>
                  <a:cubicBezTo>
                    <a:pt x="859334" y="84220"/>
                    <a:pt x="1339993" y="0"/>
                    <a:pt x="1566445" y="0"/>
                  </a:cubicBezTo>
                  <a:cubicBezTo>
                    <a:pt x="1792897" y="0"/>
                    <a:pt x="2104874" y="66710"/>
                    <a:pt x="2208795" y="509832"/>
                  </a:cubicBezTo>
                  <a:cubicBezTo>
                    <a:pt x="2312930" y="952846"/>
                    <a:pt x="1927370" y="1232147"/>
                    <a:pt x="1927370" y="1232147"/>
                  </a:cubicBezTo>
                  <a:cubicBezTo>
                    <a:pt x="1841738" y="1341505"/>
                    <a:pt x="1945658" y="1608452"/>
                    <a:pt x="1945658" y="1608452"/>
                  </a:cubicBezTo>
                  <a:cubicBezTo>
                    <a:pt x="1945658" y="1608452"/>
                    <a:pt x="2025266" y="1820936"/>
                    <a:pt x="2520879" y="1942324"/>
                  </a:cubicBezTo>
                  <a:cubicBezTo>
                    <a:pt x="3016491" y="2063820"/>
                    <a:pt x="2998095" y="2458279"/>
                    <a:pt x="3028648" y="2761858"/>
                  </a:cubicBezTo>
                  <a:cubicBezTo>
                    <a:pt x="3059415" y="3065329"/>
                    <a:pt x="3291891" y="4012267"/>
                    <a:pt x="3291891" y="4012267"/>
                  </a:cubicBez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 w="9525" cap="flat">
              <a:solidFill>
                <a:schemeClr val="accent2">
                  <a:alpha val="69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AA2F25-6C06-509F-9330-BD256358A793}"/>
                </a:ext>
              </a:extLst>
            </p:cNvPr>
            <p:cNvSpPr/>
            <p:nvPr/>
          </p:nvSpPr>
          <p:spPr>
            <a:xfrm>
              <a:off x="2722298" y="2197867"/>
              <a:ext cx="870856" cy="1019504"/>
            </a:xfrm>
            <a:custGeom>
              <a:avLst/>
              <a:gdLst>
                <a:gd name="connsiteX0" fmla="*/ 1111413 w 1117195"/>
                <a:gd name="connsiteY0" fmla="*/ 786286 h 1318077"/>
                <a:gd name="connsiteX1" fmla="*/ 1093040 w 1117195"/>
                <a:gd name="connsiteY1" fmla="*/ 1218411 h 1318077"/>
                <a:gd name="connsiteX2" fmla="*/ 1057986 w 1117195"/>
                <a:gd name="connsiteY2" fmla="*/ 1305198 h 1318077"/>
                <a:gd name="connsiteX3" fmla="*/ 951738 w 1117195"/>
                <a:gd name="connsiteY3" fmla="*/ 1279452 h 1318077"/>
                <a:gd name="connsiteX4" fmla="*/ 939046 w 1117195"/>
                <a:gd name="connsiteY4" fmla="*/ 1160149 h 1318077"/>
                <a:gd name="connsiteX5" fmla="*/ 919948 w 1117195"/>
                <a:gd name="connsiteY5" fmla="*/ 817109 h 1318077"/>
                <a:gd name="connsiteX6" fmla="*/ 830139 w 1117195"/>
                <a:gd name="connsiteY6" fmla="*/ 497880 h 1318077"/>
                <a:gd name="connsiteX7" fmla="*/ 571589 w 1117195"/>
                <a:gd name="connsiteY7" fmla="*/ 404928 h 1318077"/>
                <a:gd name="connsiteX8" fmla="*/ 239669 w 1117195"/>
                <a:gd name="connsiteY8" fmla="*/ 387885 h 1318077"/>
                <a:gd name="connsiteX9" fmla="*/ 145025 w 1117195"/>
                <a:gd name="connsiteY9" fmla="*/ 365644 h 1318077"/>
                <a:gd name="connsiteX10" fmla="*/ 157233 w 1117195"/>
                <a:gd name="connsiteY10" fmla="*/ 354161 h 1318077"/>
                <a:gd name="connsiteX11" fmla="*/ 97400 w 1117195"/>
                <a:gd name="connsiteY11" fmla="*/ 258550 h 1318077"/>
                <a:gd name="connsiteX12" fmla="*/ 185034 w 1117195"/>
                <a:gd name="connsiteY12" fmla="*/ 267373 h 1318077"/>
                <a:gd name="connsiteX13" fmla="*/ 500394 w 1117195"/>
                <a:gd name="connsiteY13" fmla="*/ 308350 h 1318077"/>
                <a:gd name="connsiteX14" fmla="*/ 627675 w 1117195"/>
                <a:gd name="connsiteY14" fmla="*/ 307383 h 1318077"/>
                <a:gd name="connsiteX15" fmla="*/ 682552 w 1117195"/>
                <a:gd name="connsiteY15" fmla="*/ 206090 h 1318077"/>
                <a:gd name="connsiteX16" fmla="*/ 587665 w 1117195"/>
                <a:gd name="connsiteY16" fmla="*/ 152543 h 1318077"/>
                <a:gd name="connsiteX17" fmla="*/ 31403 w 1117195"/>
                <a:gd name="connsiteY17" fmla="*/ 115435 h 1318077"/>
                <a:gd name="connsiteX18" fmla="*/ 26810 w 1117195"/>
                <a:gd name="connsiteY18" fmla="*/ 0 h 1318077"/>
                <a:gd name="connsiteX19" fmla="*/ 538228 w 1117195"/>
                <a:gd name="connsiteY19" fmla="*/ 23329 h 1318077"/>
                <a:gd name="connsiteX20" fmla="*/ 1013867 w 1117195"/>
                <a:gd name="connsiteY20" fmla="*/ 235221 h 1318077"/>
                <a:gd name="connsiteX21" fmla="*/ 1111413 w 1117195"/>
                <a:gd name="connsiteY21" fmla="*/ 786286 h 131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7195" h="1318077">
                  <a:moveTo>
                    <a:pt x="1111413" y="786286"/>
                  </a:moveTo>
                  <a:cubicBezTo>
                    <a:pt x="1102710" y="932302"/>
                    <a:pt x="1101743" y="1072395"/>
                    <a:pt x="1093040" y="1218411"/>
                  </a:cubicBezTo>
                  <a:cubicBezTo>
                    <a:pt x="1091227" y="1247662"/>
                    <a:pt x="1080227" y="1286100"/>
                    <a:pt x="1057986" y="1305198"/>
                  </a:cubicBezTo>
                  <a:cubicBezTo>
                    <a:pt x="1026680" y="1332032"/>
                    <a:pt x="974583" y="1313780"/>
                    <a:pt x="951738" y="1279452"/>
                  </a:cubicBezTo>
                  <a:cubicBezTo>
                    <a:pt x="929014" y="1245124"/>
                    <a:pt x="939772" y="1201367"/>
                    <a:pt x="939046" y="1160149"/>
                  </a:cubicBezTo>
                  <a:cubicBezTo>
                    <a:pt x="936750" y="1045802"/>
                    <a:pt x="922245" y="931455"/>
                    <a:pt x="919948" y="817109"/>
                  </a:cubicBezTo>
                  <a:cubicBezTo>
                    <a:pt x="917772" y="703608"/>
                    <a:pt x="910520" y="578020"/>
                    <a:pt x="830139" y="497880"/>
                  </a:cubicBezTo>
                  <a:cubicBezTo>
                    <a:pt x="763900" y="432004"/>
                    <a:pt x="664541" y="414719"/>
                    <a:pt x="571589" y="404928"/>
                  </a:cubicBezTo>
                  <a:cubicBezTo>
                    <a:pt x="460869" y="393203"/>
                    <a:pt x="350511" y="394412"/>
                    <a:pt x="239669" y="387885"/>
                  </a:cubicBezTo>
                  <a:cubicBezTo>
                    <a:pt x="210176" y="386193"/>
                    <a:pt x="175485" y="379665"/>
                    <a:pt x="145025" y="365644"/>
                  </a:cubicBezTo>
                  <a:cubicBezTo>
                    <a:pt x="152035" y="358392"/>
                    <a:pt x="157233" y="354161"/>
                    <a:pt x="157233" y="354161"/>
                  </a:cubicBezTo>
                  <a:cubicBezTo>
                    <a:pt x="112510" y="339898"/>
                    <a:pt x="89423" y="296021"/>
                    <a:pt x="97400" y="258550"/>
                  </a:cubicBezTo>
                  <a:cubicBezTo>
                    <a:pt x="122179" y="256495"/>
                    <a:pt x="158804" y="264714"/>
                    <a:pt x="185034" y="267373"/>
                  </a:cubicBezTo>
                  <a:cubicBezTo>
                    <a:pt x="290557" y="277648"/>
                    <a:pt x="395717" y="291306"/>
                    <a:pt x="500394" y="308350"/>
                  </a:cubicBezTo>
                  <a:cubicBezTo>
                    <a:pt x="542821" y="315240"/>
                    <a:pt x="587545" y="322613"/>
                    <a:pt x="627675" y="307383"/>
                  </a:cubicBezTo>
                  <a:cubicBezTo>
                    <a:pt x="667926" y="292273"/>
                    <a:pt x="699716" y="245495"/>
                    <a:pt x="682552" y="206090"/>
                  </a:cubicBezTo>
                  <a:cubicBezTo>
                    <a:pt x="667442" y="171279"/>
                    <a:pt x="624895" y="159433"/>
                    <a:pt x="587665" y="152543"/>
                  </a:cubicBezTo>
                  <a:cubicBezTo>
                    <a:pt x="404541" y="118819"/>
                    <a:pt x="217428" y="106369"/>
                    <a:pt x="31403" y="115435"/>
                  </a:cubicBezTo>
                  <a:cubicBezTo>
                    <a:pt x="-26496" y="88480"/>
                    <a:pt x="10250" y="24054"/>
                    <a:pt x="26810" y="0"/>
                  </a:cubicBezTo>
                  <a:cubicBezTo>
                    <a:pt x="195067" y="27317"/>
                    <a:pt x="367916" y="10395"/>
                    <a:pt x="538228" y="23329"/>
                  </a:cubicBezTo>
                  <a:cubicBezTo>
                    <a:pt x="716638" y="36987"/>
                    <a:pt x="905927" y="92348"/>
                    <a:pt x="1013867" y="235221"/>
                  </a:cubicBezTo>
                  <a:cubicBezTo>
                    <a:pt x="1128939" y="387281"/>
                    <a:pt x="1122775" y="595788"/>
                    <a:pt x="1111413" y="786286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aphic 6837">
              <a:extLst>
                <a:ext uri="{FF2B5EF4-FFF2-40B4-BE49-F238E27FC236}">
                  <a16:creationId xmlns:a16="http://schemas.microsoft.com/office/drawing/2014/main" id="{D7977023-6D02-7576-5975-A3308A8555F8}"/>
                </a:ext>
              </a:extLst>
            </p:cNvPr>
            <p:cNvGrpSpPr/>
            <p:nvPr/>
          </p:nvGrpSpPr>
          <p:grpSpPr>
            <a:xfrm>
              <a:off x="3406569" y="3140375"/>
              <a:ext cx="247657" cy="714196"/>
              <a:chOff x="1706268" y="2845360"/>
              <a:chExt cx="317712" cy="923356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4D33A6-5D0A-39EB-8595-A0210E692BB2}"/>
                  </a:ext>
                </a:extLst>
              </p:cNvPr>
              <p:cNvSpPr/>
              <p:nvPr/>
            </p:nvSpPr>
            <p:spPr>
              <a:xfrm>
                <a:off x="1706268" y="2845360"/>
                <a:ext cx="317712" cy="923356"/>
              </a:xfrm>
              <a:custGeom>
                <a:avLst/>
                <a:gdLst>
                  <a:gd name="connsiteX0" fmla="*/ 317471 w 317712"/>
                  <a:gd name="connsiteY0" fmla="*/ 819405 h 923356"/>
                  <a:gd name="connsiteX1" fmla="*/ 260781 w 317712"/>
                  <a:gd name="connsiteY1" fmla="*/ 923357 h 923356"/>
                  <a:gd name="connsiteX2" fmla="*/ 215937 w 317712"/>
                  <a:gd name="connsiteY2" fmla="*/ 876095 h 923356"/>
                  <a:gd name="connsiteX3" fmla="*/ 199860 w 317712"/>
                  <a:gd name="connsiteY3" fmla="*/ 869447 h 923356"/>
                  <a:gd name="connsiteX4" fmla="*/ 184872 w 317712"/>
                  <a:gd name="connsiteY4" fmla="*/ 841888 h 923356"/>
                  <a:gd name="connsiteX5" fmla="*/ 184872 w 317712"/>
                  <a:gd name="connsiteY5" fmla="*/ 841888 h 923356"/>
                  <a:gd name="connsiteX6" fmla="*/ 178103 w 317712"/>
                  <a:gd name="connsiteY6" fmla="*/ 800307 h 923356"/>
                  <a:gd name="connsiteX7" fmla="*/ 116578 w 317712"/>
                  <a:gd name="connsiteY7" fmla="*/ 802725 h 923356"/>
                  <a:gd name="connsiteX8" fmla="*/ 108117 w 317712"/>
                  <a:gd name="connsiteY8" fmla="*/ 830888 h 923356"/>
                  <a:gd name="connsiteX9" fmla="*/ 90711 w 317712"/>
                  <a:gd name="connsiteY9" fmla="*/ 852162 h 923356"/>
                  <a:gd name="connsiteX10" fmla="*/ 88173 w 317712"/>
                  <a:gd name="connsiteY10" fmla="*/ 854580 h 923356"/>
                  <a:gd name="connsiteX11" fmla="*/ 55174 w 317712"/>
                  <a:gd name="connsiteY11" fmla="*/ 892413 h 923356"/>
                  <a:gd name="connsiteX12" fmla="*/ 781 w 317712"/>
                  <a:gd name="connsiteY12" fmla="*/ 778912 h 923356"/>
                  <a:gd name="connsiteX13" fmla="*/ 12143 w 317712"/>
                  <a:gd name="connsiteY13" fmla="*/ 756430 h 923356"/>
                  <a:gd name="connsiteX14" fmla="*/ 38373 w 317712"/>
                  <a:gd name="connsiteY14" fmla="*/ 743496 h 923356"/>
                  <a:gd name="connsiteX15" fmla="*/ 38614 w 317712"/>
                  <a:gd name="connsiteY15" fmla="*/ 743496 h 923356"/>
                  <a:gd name="connsiteX16" fmla="*/ 50460 w 317712"/>
                  <a:gd name="connsiteY16" fmla="*/ 695388 h 923356"/>
                  <a:gd name="connsiteX17" fmla="*/ 57471 w 317712"/>
                  <a:gd name="connsiteY17" fmla="*/ 686807 h 923356"/>
                  <a:gd name="connsiteX18" fmla="*/ 52636 w 317712"/>
                  <a:gd name="connsiteY18" fmla="*/ 659126 h 923356"/>
                  <a:gd name="connsiteX19" fmla="*/ 59767 w 317712"/>
                  <a:gd name="connsiteY19" fmla="*/ 641962 h 923356"/>
                  <a:gd name="connsiteX20" fmla="*/ 53723 w 317712"/>
                  <a:gd name="connsiteY20" fmla="*/ 603282 h 923356"/>
                  <a:gd name="connsiteX21" fmla="*/ 57108 w 317712"/>
                  <a:gd name="connsiteY21" fmla="*/ 581767 h 923356"/>
                  <a:gd name="connsiteX22" fmla="*/ 57471 w 317712"/>
                  <a:gd name="connsiteY22" fmla="*/ 580558 h 923356"/>
                  <a:gd name="connsiteX23" fmla="*/ 54328 w 317712"/>
                  <a:gd name="connsiteY23" fmla="*/ 537648 h 923356"/>
                  <a:gd name="connsiteX24" fmla="*/ 58679 w 317712"/>
                  <a:gd name="connsiteY24" fmla="*/ 516374 h 923356"/>
                  <a:gd name="connsiteX25" fmla="*/ 59888 w 317712"/>
                  <a:gd name="connsiteY25" fmla="*/ 512143 h 923356"/>
                  <a:gd name="connsiteX26" fmla="*/ 57712 w 317712"/>
                  <a:gd name="connsiteY26" fmla="*/ 458113 h 923356"/>
                  <a:gd name="connsiteX27" fmla="*/ 59888 w 317712"/>
                  <a:gd name="connsiteY27" fmla="*/ 450618 h 923356"/>
                  <a:gd name="connsiteX28" fmla="*/ 56383 w 317712"/>
                  <a:gd name="connsiteY28" fmla="*/ 444817 h 923356"/>
                  <a:gd name="connsiteX29" fmla="*/ 59888 w 317712"/>
                  <a:gd name="connsiteY29" fmla="*/ 383050 h 923356"/>
                  <a:gd name="connsiteX30" fmla="*/ 62306 w 317712"/>
                  <a:gd name="connsiteY30" fmla="*/ 374951 h 923356"/>
                  <a:gd name="connsiteX31" fmla="*/ 58921 w 317712"/>
                  <a:gd name="connsiteY31" fmla="*/ 370963 h 923356"/>
                  <a:gd name="connsiteX32" fmla="*/ 62306 w 317712"/>
                  <a:gd name="connsiteY32" fmla="*/ 315844 h 923356"/>
                  <a:gd name="connsiteX33" fmla="*/ 55295 w 317712"/>
                  <a:gd name="connsiteY33" fmla="*/ 288889 h 923356"/>
                  <a:gd name="connsiteX34" fmla="*/ 55657 w 317712"/>
                  <a:gd name="connsiteY34" fmla="*/ 278494 h 923356"/>
                  <a:gd name="connsiteX35" fmla="*/ 59888 w 317712"/>
                  <a:gd name="connsiteY35" fmla="*/ 247308 h 923356"/>
                  <a:gd name="connsiteX36" fmla="*/ 55416 w 317712"/>
                  <a:gd name="connsiteY36" fmla="*/ 206453 h 923356"/>
                  <a:gd name="connsiteX37" fmla="*/ 57592 w 317712"/>
                  <a:gd name="connsiteY37" fmla="*/ 189531 h 923356"/>
                  <a:gd name="connsiteX38" fmla="*/ 59888 w 317712"/>
                  <a:gd name="connsiteY38" fmla="*/ 176476 h 923356"/>
                  <a:gd name="connsiteX39" fmla="*/ 57833 w 317712"/>
                  <a:gd name="connsiteY39" fmla="*/ 120270 h 923356"/>
                  <a:gd name="connsiteX40" fmla="*/ 59163 w 317712"/>
                  <a:gd name="connsiteY40" fmla="*/ 109874 h 923356"/>
                  <a:gd name="connsiteX41" fmla="*/ 59767 w 317712"/>
                  <a:gd name="connsiteY41" fmla="*/ 105644 h 923356"/>
                  <a:gd name="connsiteX42" fmla="*/ 57471 w 317712"/>
                  <a:gd name="connsiteY42" fmla="*/ 53668 h 923356"/>
                  <a:gd name="connsiteX43" fmla="*/ 56625 w 317712"/>
                  <a:gd name="connsiteY43" fmla="*/ 51371 h 923356"/>
                  <a:gd name="connsiteX44" fmla="*/ 54932 w 317712"/>
                  <a:gd name="connsiteY44" fmla="*/ 34691 h 923356"/>
                  <a:gd name="connsiteX45" fmla="*/ 59888 w 317712"/>
                  <a:gd name="connsiteY45" fmla="*/ 1692 h 923356"/>
                  <a:gd name="connsiteX46" fmla="*/ 215332 w 317712"/>
                  <a:gd name="connsiteY46" fmla="*/ 0 h 923356"/>
                  <a:gd name="connsiteX47" fmla="*/ 214486 w 317712"/>
                  <a:gd name="connsiteY47" fmla="*/ 27680 h 923356"/>
                  <a:gd name="connsiteX48" fmla="*/ 213519 w 317712"/>
                  <a:gd name="connsiteY48" fmla="*/ 29977 h 923356"/>
                  <a:gd name="connsiteX49" fmla="*/ 214970 w 317712"/>
                  <a:gd name="connsiteY49" fmla="*/ 54877 h 923356"/>
                  <a:gd name="connsiteX50" fmla="*/ 214970 w 317712"/>
                  <a:gd name="connsiteY50" fmla="*/ 54877 h 923356"/>
                  <a:gd name="connsiteX51" fmla="*/ 215937 w 317712"/>
                  <a:gd name="connsiteY51" fmla="*/ 70107 h 923356"/>
                  <a:gd name="connsiteX52" fmla="*/ 222706 w 317712"/>
                  <a:gd name="connsiteY52" fmla="*/ 102743 h 923356"/>
                  <a:gd name="connsiteX53" fmla="*/ 223189 w 317712"/>
                  <a:gd name="connsiteY53" fmla="*/ 118577 h 923356"/>
                  <a:gd name="connsiteX54" fmla="*/ 222947 w 317712"/>
                  <a:gd name="connsiteY54" fmla="*/ 129214 h 923356"/>
                  <a:gd name="connsiteX55" fmla="*/ 218233 w 317712"/>
                  <a:gd name="connsiteY55" fmla="*/ 176597 h 923356"/>
                  <a:gd name="connsiteX56" fmla="*/ 223310 w 317712"/>
                  <a:gd name="connsiteY56" fmla="*/ 190377 h 923356"/>
                  <a:gd name="connsiteX57" fmla="*/ 224156 w 317712"/>
                  <a:gd name="connsiteY57" fmla="*/ 203068 h 923356"/>
                  <a:gd name="connsiteX58" fmla="*/ 220530 w 317712"/>
                  <a:gd name="connsiteY58" fmla="*/ 233287 h 923356"/>
                  <a:gd name="connsiteX59" fmla="*/ 226332 w 317712"/>
                  <a:gd name="connsiteY59" fmla="*/ 273538 h 923356"/>
                  <a:gd name="connsiteX60" fmla="*/ 225727 w 317712"/>
                  <a:gd name="connsiteY60" fmla="*/ 285867 h 923356"/>
                  <a:gd name="connsiteX61" fmla="*/ 225244 w 317712"/>
                  <a:gd name="connsiteY61" fmla="*/ 292394 h 923356"/>
                  <a:gd name="connsiteX62" fmla="*/ 222947 w 317712"/>
                  <a:gd name="connsiteY62" fmla="*/ 351502 h 923356"/>
                  <a:gd name="connsiteX63" fmla="*/ 225365 w 317712"/>
                  <a:gd name="connsiteY63" fmla="*/ 362622 h 923356"/>
                  <a:gd name="connsiteX64" fmla="*/ 226573 w 317712"/>
                  <a:gd name="connsiteY64" fmla="*/ 377248 h 923356"/>
                  <a:gd name="connsiteX65" fmla="*/ 225244 w 317712"/>
                  <a:gd name="connsiteY65" fmla="*/ 431883 h 923356"/>
                  <a:gd name="connsiteX66" fmla="*/ 226453 w 317712"/>
                  <a:gd name="connsiteY66" fmla="*/ 439619 h 923356"/>
                  <a:gd name="connsiteX67" fmla="*/ 228024 w 317712"/>
                  <a:gd name="connsiteY67" fmla="*/ 455333 h 923356"/>
                  <a:gd name="connsiteX68" fmla="*/ 230079 w 317712"/>
                  <a:gd name="connsiteY68" fmla="*/ 510935 h 923356"/>
                  <a:gd name="connsiteX69" fmla="*/ 230079 w 317712"/>
                  <a:gd name="connsiteY69" fmla="*/ 512264 h 923356"/>
                  <a:gd name="connsiteX70" fmla="*/ 233222 w 317712"/>
                  <a:gd name="connsiteY70" fmla="*/ 526044 h 923356"/>
                  <a:gd name="connsiteX71" fmla="*/ 232617 w 317712"/>
                  <a:gd name="connsiteY71" fmla="*/ 576811 h 923356"/>
                  <a:gd name="connsiteX72" fmla="*/ 230200 w 317712"/>
                  <a:gd name="connsiteY72" fmla="*/ 597360 h 923356"/>
                  <a:gd name="connsiteX73" fmla="*/ 230925 w 317712"/>
                  <a:gd name="connsiteY73" fmla="*/ 598931 h 923356"/>
                  <a:gd name="connsiteX74" fmla="*/ 241078 w 317712"/>
                  <a:gd name="connsiteY74" fmla="*/ 659489 h 923356"/>
                  <a:gd name="connsiteX75" fmla="*/ 243979 w 317712"/>
                  <a:gd name="connsiteY75" fmla="*/ 693938 h 923356"/>
                  <a:gd name="connsiteX76" fmla="*/ 244463 w 317712"/>
                  <a:gd name="connsiteY76" fmla="*/ 701311 h 923356"/>
                  <a:gd name="connsiteX77" fmla="*/ 272022 w 317712"/>
                  <a:gd name="connsiteY77" fmla="*/ 747848 h 923356"/>
                  <a:gd name="connsiteX78" fmla="*/ 277461 w 317712"/>
                  <a:gd name="connsiteY78" fmla="*/ 750991 h 923356"/>
                  <a:gd name="connsiteX79" fmla="*/ 294988 w 317712"/>
                  <a:gd name="connsiteY79" fmla="*/ 766704 h 923356"/>
                  <a:gd name="connsiteX80" fmla="*/ 317713 w 317712"/>
                  <a:gd name="connsiteY80" fmla="*/ 819647 h 92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7712" h="923356">
                    <a:moveTo>
                      <a:pt x="317471" y="819405"/>
                    </a:moveTo>
                    <a:cubicBezTo>
                      <a:pt x="315174" y="850107"/>
                      <a:pt x="260781" y="923357"/>
                      <a:pt x="260781" y="923357"/>
                    </a:cubicBezTo>
                    <a:cubicBezTo>
                      <a:pt x="234793" y="921060"/>
                      <a:pt x="215937" y="876095"/>
                      <a:pt x="215937" y="876095"/>
                    </a:cubicBezTo>
                    <a:cubicBezTo>
                      <a:pt x="209530" y="876095"/>
                      <a:pt x="204212" y="873678"/>
                      <a:pt x="199860" y="869447"/>
                    </a:cubicBezTo>
                    <a:cubicBezTo>
                      <a:pt x="192850" y="863162"/>
                      <a:pt x="188015" y="852767"/>
                      <a:pt x="184872" y="841888"/>
                    </a:cubicBezTo>
                    <a:lnTo>
                      <a:pt x="184872" y="841888"/>
                    </a:lnTo>
                    <a:cubicBezTo>
                      <a:pt x="178828" y="821702"/>
                      <a:pt x="178103" y="800307"/>
                      <a:pt x="178103" y="800307"/>
                    </a:cubicBezTo>
                    <a:cubicBezTo>
                      <a:pt x="159126" y="814449"/>
                      <a:pt x="116578" y="802725"/>
                      <a:pt x="116578" y="802725"/>
                    </a:cubicBezTo>
                    <a:cubicBezTo>
                      <a:pt x="118512" y="811427"/>
                      <a:pt x="114160" y="821823"/>
                      <a:pt x="108117" y="830888"/>
                    </a:cubicBezTo>
                    <a:cubicBezTo>
                      <a:pt x="102194" y="840317"/>
                      <a:pt x="94579" y="848294"/>
                      <a:pt x="90711" y="852162"/>
                    </a:cubicBezTo>
                    <a:cubicBezTo>
                      <a:pt x="89140" y="853733"/>
                      <a:pt x="88173" y="854580"/>
                      <a:pt x="88173" y="854580"/>
                    </a:cubicBezTo>
                    <a:cubicBezTo>
                      <a:pt x="90590" y="885403"/>
                      <a:pt x="55174" y="892413"/>
                      <a:pt x="55174" y="892413"/>
                    </a:cubicBezTo>
                    <a:lnTo>
                      <a:pt x="781" y="778912"/>
                    </a:lnTo>
                    <a:cubicBezTo>
                      <a:pt x="-2241" y="769968"/>
                      <a:pt x="3923" y="762232"/>
                      <a:pt x="12143" y="756430"/>
                    </a:cubicBezTo>
                    <a:cubicBezTo>
                      <a:pt x="22538" y="748694"/>
                      <a:pt x="36318" y="744222"/>
                      <a:pt x="38373" y="743496"/>
                    </a:cubicBezTo>
                    <a:cubicBezTo>
                      <a:pt x="38373" y="743496"/>
                      <a:pt x="38614" y="743496"/>
                      <a:pt x="38614" y="743496"/>
                    </a:cubicBezTo>
                    <a:cubicBezTo>
                      <a:pt x="28823" y="728750"/>
                      <a:pt x="41757" y="707234"/>
                      <a:pt x="50460" y="695388"/>
                    </a:cubicBezTo>
                    <a:cubicBezTo>
                      <a:pt x="54449" y="690070"/>
                      <a:pt x="57471" y="686807"/>
                      <a:pt x="57471" y="686807"/>
                    </a:cubicBezTo>
                    <a:cubicBezTo>
                      <a:pt x="48889" y="680763"/>
                      <a:pt x="49735" y="669159"/>
                      <a:pt x="52636" y="659126"/>
                    </a:cubicBezTo>
                    <a:cubicBezTo>
                      <a:pt x="55295" y="649698"/>
                      <a:pt x="59767" y="641962"/>
                      <a:pt x="59767" y="641962"/>
                    </a:cubicBezTo>
                    <a:cubicBezTo>
                      <a:pt x="52152" y="635556"/>
                      <a:pt x="52152" y="618029"/>
                      <a:pt x="53723" y="603282"/>
                    </a:cubicBezTo>
                    <a:cubicBezTo>
                      <a:pt x="54811" y="593371"/>
                      <a:pt x="56504" y="584789"/>
                      <a:pt x="57108" y="581767"/>
                    </a:cubicBezTo>
                    <a:cubicBezTo>
                      <a:pt x="57350" y="581042"/>
                      <a:pt x="57471" y="580558"/>
                      <a:pt x="57471" y="580558"/>
                    </a:cubicBezTo>
                    <a:cubicBezTo>
                      <a:pt x="51548" y="569680"/>
                      <a:pt x="52152" y="552153"/>
                      <a:pt x="54328" y="537648"/>
                    </a:cubicBezTo>
                    <a:cubicBezTo>
                      <a:pt x="55657" y="528703"/>
                      <a:pt x="57471" y="520846"/>
                      <a:pt x="58679" y="516374"/>
                    </a:cubicBezTo>
                    <a:cubicBezTo>
                      <a:pt x="59405" y="513715"/>
                      <a:pt x="59888" y="512143"/>
                      <a:pt x="59888" y="512143"/>
                    </a:cubicBezTo>
                    <a:cubicBezTo>
                      <a:pt x="49493" y="498122"/>
                      <a:pt x="54449" y="471046"/>
                      <a:pt x="57712" y="458113"/>
                    </a:cubicBezTo>
                    <a:cubicBezTo>
                      <a:pt x="58921" y="453520"/>
                      <a:pt x="59888" y="450618"/>
                      <a:pt x="59888" y="450618"/>
                    </a:cubicBezTo>
                    <a:cubicBezTo>
                      <a:pt x="58559" y="449047"/>
                      <a:pt x="57350" y="446992"/>
                      <a:pt x="56383" y="444817"/>
                    </a:cubicBezTo>
                    <a:cubicBezTo>
                      <a:pt x="49009" y="428136"/>
                      <a:pt x="55899" y="397555"/>
                      <a:pt x="59888" y="383050"/>
                    </a:cubicBezTo>
                    <a:cubicBezTo>
                      <a:pt x="61218" y="378094"/>
                      <a:pt x="62306" y="374951"/>
                      <a:pt x="62306" y="374951"/>
                    </a:cubicBezTo>
                    <a:cubicBezTo>
                      <a:pt x="60976" y="373743"/>
                      <a:pt x="59767" y="372413"/>
                      <a:pt x="58921" y="370963"/>
                    </a:cubicBezTo>
                    <a:cubicBezTo>
                      <a:pt x="45988" y="352469"/>
                      <a:pt x="62306" y="315844"/>
                      <a:pt x="62306" y="315844"/>
                    </a:cubicBezTo>
                    <a:cubicBezTo>
                      <a:pt x="57350" y="310042"/>
                      <a:pt x="55537" y="299768"/>
                      <a:pt x="55295" y="288889"/>
                    </a:cubicBezTo>
                    <a:cubicBezTo>
                      <a:pt x="55295" y="285504"/>
                      <a:pt x="55295" y="281999"/>
                      <a:pt x="55657" y="278494"/>
                    </a:cubicBezTo>
                    <a:cubicBezTo>
                      <a:pt x="56504" y="262176"/>
                      <a:pt x="59888" y="247308"/>
                      <a:pt x="59888" y="247308"/>
                    </a:cubicBezTo>
                    <a:cubicBezTo>
                      <a:pt x="53965" y="239210"/>
                      <a:pt x="53965" y="221804"/>
                      <a:pt x="55416" y="206453"/>
                    </a:cubicBezTo>
                    <a:cubicBezTo>
                      <a:pt x="55899" y="200288"/>
                      <a:pt x="56745" y="194366"/>
                      <a:pt x="57592" y="189531"/>
                    </a:cubicBezTo>
                    <a:cubicBezTo>
                      <a:pt x="58800" y="181795"/>
                      <a:pt x="59888" y="176476"/>
                      <a:pt x="59888" y="176476"/>
                    </a:cubicBezTo>
                    <a:cubicBezTo>
                      <a:pt x="53603" y="166927"/>
                      <a:pt x="55778" y="138038"/>
                      <a:pt x="57833" y="120270"/>
                    </a:cubicBezTo>
                    <a:cubicBezTo>
                      <a:pt x="58317" y="116039"/>
                      <a:pt x="58800" y="112413"/>
                      <a:pt x="59163" y="109874"/>
                    </a:cubicBezTo>
                    <a:cubicBezTo>
                      <a:pt x="59646" y="107215"/>
                      <a:pt x="59767" y="105644"/>
                      <a:pt x="59767" y="105644"/>
                    </a:cubicBezTo>
                    <a:cubicBezTo>
                      <a:pt x="50339" y="91502"/>
                      <a:pt x="57471" y="53668"/>
                      <a:pt x="57471" y="53668"/>
                    </a:cubicBezTo>
                    <a:cubicBezTo>
                      <a:pt x="57108" y="52943"/>
                      <a:pt x="56866" y="52218"/>
                      <a:pt x="56625" y="51371"/>
                    </a:cubicBezTo>
                    <a:cubicBezTo>
                      <a:pt x="55174" y="46537"/>
                      <a:pt x="54690" y="40735"/>
                      <a:pt x="54932" y="34691"/>
                    </a:cubicBezTo>
                    <a:cubicBezTo>
                      <a:pt x="55295" y="18736"/>
                      <a:pt x="59888" y="1692"/>
                      <a:pt x="59888" y="1692"/>
                    </a:cubicBezTo>
                    <a:lnTo>
                      <a:pt x="215332" y="0"/>
                    </a:lnTo>
                    <a:cubicBezTo>
                      <a:pt x="222464" y="4231"/>
                      <a:pt x="216783" y="21395"/>
                      <a:pt x="214486" y="27680"/>
                    </a:cubicBezTo>
                    <a:cubicBezTo>
                      <a:pt x="214003" y="29131"/>
                      <a:pt x="213519" y="29977"/>
                      <a:pt x="213519" y="29977"/>
                    </a:cubicBezTo>
                    <a:lnTo>
                      <a:pt x="214970" y="54877"/>
                    </a:lnTo>
                    <a:lnTo>
                      <a:pt x="214970" y="54877"/>
                    </a:lnTo>
                    <a:cubicBezTo>
                      <a:pt x="214970" y="54877"/>
                      <a:pt x="215937" y="70107"/>
                      <a:pt x="215937" y="70107"/>
                    </a:cubicBezTo>
                    <a:cubicBezTo>
                      <a:pt x="220288" y="77722"/>
                      <a:pt x="222101" y="90776"/>
                      <a:pt x="222706" y="102743"/>
                    </a:cubicBezTo>
                    <a:cubicBezTo>
                      <a:pt x="223189" y="108545"/>
                      <a:pt x="223189" y="113984"/>
                      <a:pt x="223189" y="118577"/>
                    </a:cubicBezTo>
                    <a:cubicBezTo>
                      <a:pt x="223189" y="124984"/>
                      <a:pt x="222947" y="129214"/>
                      <a:pt x="222947" y="129214"/>
                    </a:cubicBezTo>
                    <a:cubicBezTo>
                      <a:pt x="230079" y="148192"/>
                      <a:pt x="218233" y="176597"/>
                      <a:pt x="218233" y="176597"/>
                    </a:cubicBezTo>
                    <a:cubicBezTo>
                      <a:pt x="220892" y="180223"/>
                      <a:pt x="222343" y="185058"/>
                      <a:pt x="223310" y="190377"/>
                    </a:cubicBezTo>
                    <a:cubicBezTo>
                      <a:pt x="223914" y="194486"/>
                      <a:pt x="224156" y="198838"/>
                      <a:pt x="224156" y="203068"/>
                    </a:cubicBezTo>
                    <a:cubicBezTo>
                      <a:pt x="224156" y="218420"/>
                      <a:pt x="220530" y="233287"/>
                      <a:pt x="220530" y="233287"/>
                    </a:cubicBezTo>
                    <a:cubicBezTo>
                      <a:pt x="226211" y="238968"/>
                      <a:pt x="226694" y="258429"/>
                      <a:pt x="226332" y="273538"/>
                    </a:cubicBezTo>
                    <a:cubicBezTo>
                      <a:pt x="226332" y="278373"/>
                      <a:pt x="225969" y="282604"/>
                      <a:pt x="225727" y="285867"/>
                    </a:cubicBezTo>
                    <a:cubicBezTo>
                      <a:pt x="225486" y="289977"/>
                      <a:pt x="225244" y="292394"/>
                      <a:pt x="225244" y="292394"/>
                    </a:cubicBezTo>
                    <a:cubicBezTo>
                      <a:pt x="234793" y="311251"/>
                      <a:pt x="222947" y="351502"/>
                      <a:pt x="222947" y="351502"/>
                    </a:cubicBezTo>
                    <a:cubicBezTo>
                      <a:pt x="224035" y="354403"/>
                      <a:pt x="224881" y="358150"/>
                      <a:pt x="225365" y="362622"/>
                    </a:cubicBezTo>
                    <a:cubicBezTo>
                      <a:pt x="225969" y="366974"/>
                      <a:pt x="226332" y="372050"/>
                      <a:pt x="226573" y="377248"/>
                    </a:cubicBezTo>
                    <a:cubicBezTo>
                      <a:pt x="227661" y="401785"/>
                      <a:pt x="225244" y="431883"/>
                      <a:pt x="225244" y="431883"/>
                    </a:cubicBezTo>
                    <a:cubicBezTo>
                      <a:pt x="225727" y="434180"/>
                      <a:pt x="226090" y="436839"/>
                      <a:pt x="226453" y="439619"/>
                    </a:cubicBezTo>
                    <a:cubicBezTo>
                      <a:pt x="227057" y="444454"/>
                      <a:pt x="227661" y="449893"/>
                      <a:pt x="228024" y="455333"/>
                    </a:cubicBezTo>
                    <a:cubicBezTo>
                      <a:pt x="229837" y="478420"/>
                      <a:pt x="230079" y="504891"/>
                      <a:pt x="230079" y="510935"/>
                    </a:cubicBezTo>
                    <a:lnTo>
                      <a:pt x="230079" y="512264"/>
                    </a:lnTo>
                    <a:cubicBezTo>
                      <a:pt x="231529" y="516011"/>
                      <a:pt x="232496" y="520725"/>
                      <a:pt x="233222" y="526044"/>
                    </a:cubicBezTo>
                    <a:cubicBezTo>
                      <a:pt x="235276" y="541516"/>
                      <a:pt x="234068" y="561823"/>
                      <a:pt x="232617" y="576811"/>
                    </a:cubicBezTo>
                    <a:cubicBezTo>
                      <a:pt x="231408" y="588778"/>
                      <a:pt x="230200" y="597360"/>
                      <a:pt x="230200" y="597360"/>
                    </a:cubicBezTo>
                    <a:cubicBezTo>
                      <a:pt x="230441" y="597843"/>
                      <a:pt x="230683" y="598447"/>
                      <a:pt x="230925" y="598931"/>
                    </a:cubicBezTo>
                    <a:cubicBezTo>
                      <a:pt x="235397" y="609931"/>
                      <a:pt x="238782" y="636402"/>
                      <a:pt x="241078" y="659489"/>
                    </a:cubicBezTo>
                    <a:cubicBezTo>
                      <a:pt x="242408" y="673510"/>
                      <a:pt x="243375" y="686202"/>
                      <a:pt x="243979" y="693938"/>
                    </a:cubicBezTo>
                    <a:cubicBezTo>
                      <a:pt x="244342" y="698531"/>
                      <a:pt x="244463" y="701311"/>
                      <a:pt x="244463" y="701311"/>
                    </a:cubicBezTo>
                    <a:cubicBezTo>
                      <a:pt x="268396" y="721014"/>
                      <a:pt x="252078" y="734673"/>
                      <a:pt x="272022" y="747848"/>
                    </a:cubicBezTo>
                    <a:cubicBezTo>
                      <a:pt x="273593" y="748815"/>
                      <a:pt x="275407" y="749903"/>
                      <a:pt x="277461" y="750991"/>
                    </a:cubicBezTo>
                    <a:cubicBezTo>
                      <a:pt x="284230" y="754375"/>
                      <a:pt x="290032" y="760056"/>
                      <a:pt x="294988" y="766704"/>
                    </a:cubicBezTo>
                    <a:cubicBezTo>
                      <a:pt x="310823" y="787978"/>
                      <a:pt x="317713" y="819647"/>
                      <a:pt x="317713" y="819647"/>
                    </a:cubicBezTo>
                    <a:close/>
                  </a:path>
                </a:pathLst>
              </a:custGeom>
              <a:solidFill>
                <a:srgbClr val="1879A4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A47CD6-A017-5369-A629-87A7960A2377}"/>
                  </a:ext>
                </a:extLst>
              </p:cNvPr>
              <p:cNvSpPr/>
              <p:nvPr/>
            </p:nvSpPr>
            <p:spPr>
              <a:xfrm>
                <a:off x="1761020" y="2872799"/>
                <a:ext cx="160096" cy="27438"/>
              </a:xfrm>
              <a:custGeom>
                <a:avLst/>
                <a:gdLst>
                  <a:gd name="connsiteX0" fmla="*/ 160097 w 160096"/>
                  <a:gd name="connsiteY0" fmla="*/ 27438 h 27438"/>
                  <a:gd name="connsiteX1" fmla="*/ 85759 w 160096"/>
                  <a:gd name="connsiteY1" fmla="*/ 24900 h 27438"/>
                  <a:gd name="connsiteX2" fmla="*/ 1752 w 160096"/>
                  <a:gd name="connsiteY2" fmla="*/ 23812 h 27438"/>
                  <a:gd name="connsiteX3" fmla="*/ 59 w 160096"/>
                  <a:gd name="connsiteY3" fmla="*/ 7132 h 27438"/>
                  <a:gd name="connsiteX4" fmla="*/ 67870 w 160096"/>
                  <a:gd name="connsiteY4" fmla="*/ 2176 h 27438"/>
                  <a:gd name="connsiteX5" fmla="*/ 159613 w 160096"/>
                  <a:gd name="connsiteY5" fmla="*/ 0 h 27438"/>
                  <a:gd name="connsiteX6" fmla="*/ 158646 w 160096"/>
                  <a:gd name="connsiteY6" fmla="*/ 2297 h 27438"/>
                  <a:gd name="connsiteX7" fmla="*/ 160097 w 160096"/>
                  <a:gd name="connsiteY7" fmla="*/ 27197 h 2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096" h="27438">
                    <a:moveTo>
                      <a:pt x="160097" y="27438"/>
                    </a:moveTo>
                    <a:cubicBezTo>
                      <a:pt x="135317" y="26592"/>
                      <a:pt x="110538" y="25746"/>
                      <a:pt x="85759" y="24900"/>
                    </a:cubicBezTo>
                    <a:cubicBezTo>
                      <a:pt x="61826" y="24054"/>
                      <a:pt x="27739" y="28164"/>
                      <a:pt x="1752" y="23812"/>
                    </a:cubicBezTo>
                    <a:cubicBezTo>
                      <a:pt x="301" y="18977"/>
                      <a:pt x="-182" y="13175"/>
                      <a:pt x="59" y="7132"/>
                    </a:cubicBezTo>
                    <a:cubicBezTo>
                      <a:pt x="19641" y="-1571"/>
                      <a:pt x="51914" y="2659"/>
                      <a:pt x="67870" y="2176"/>
                    </a:cubicBezTo>
                    <a:cubicBezTo>
                      <a:pt x="98451" y="1450"/>
                      <a:pt x="129032" y="725"/>
                      <a:pt x="159613" y="0"/>
                    </a:cubicBezTo>
                    <a:cubicBezTo>
                      <a:pt x="159130" y="1450"/>
                      <a:pt x="158646" y="2297"/>
                      <a:pt x="158646" y="2297"/>
                    </a:cubicBezTo>
                    <a:lnTo>
                      <a:pt x="160097" y="27197"/>
                    </a:ln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D9487FA-8E64-0462-4A2F-34C015E9B37F}"/>
                  </a:ext>
                </a:extLst>
              </p:cNvPr>
              <p:cNvSpPr/>
              <p:nvPr/>
            </p:nvSpPr>
            <p:spPr>
              <a:xfrm>
                <a:off x="1763980" y="2948345"/>
                <a:ext cx="165355" cy="18162"/>
              </a:xfrm>
              <a:custGeom>
                <a:avLst/>
                <a:gdLst>
                  <a:gd name="connsiteX0" fmla="*/ 165356 w 165355"/>
                  <a:gd name="connsiteY0" fmla="*/ 15593 h 18162"/>
                  <a:gd name="connsiteX1" fmla="*/ 81348 w 165355"/>
                  <a:gd name="connsiteY1" fmla="*/ 15593 h 18162"/>
                  <a:gd name="connsiteX2" fmla="*/ 0 w 165355"/>
                  <a:gd name="connsiteY2" fmla="*/ 17527 h 18162"/>
                  <a:gd name="connsiteX3" fmla="*/ 1330 w 165355"/>
                  <a:gd name="connsiteY3" fmla="*/ 7132 h 18162"/>
                  <a:gd name="connsiteX4" fmla="*/ 64184 w 165355"/>
                  <a:gd name="connsiteY4" fmla="*/ 4230 h 18162"/>
                  <a:gd name="connsiteX5" fmla="*/ 164872 w 165355"/>
                  <a:gd name="connsiteY5" fmla="*/ 0 h 18162"/>
                  <a:gd name="connsiteX6" fmla="*/ 165356 w 165355"/>
                  <a:gd name="connsiteY6" fmla="*/ 15834 h 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355" h="18162">
                    <a:moveTo>
                      <a:pt x="165356" y="15593"/>
                    </a:moveTo>
                    <a:cubicBezTo>
                      <a:pt x="137313" y="15351"/>
                      <a:pt x="109391" y="15230"/>
                      <a:pt x="81348" y="15593"/>
                    </a:cubicBezTo>
                    <a:cubicBezTo>
                      <a:pt x="56086" y="15593"/>
                      <a:pt x="26109" y="19702"/>
                      <a:pt x="0" y="17527"/>
                    </a:cubicBezTo>
                    <a:cubicBezTo>
                      <a:pt x="484" y="13296"/>
                      <a:pt x="967" y="9670"/>
                      <a:pt x="1330" y="7132"/>
                    </a:cubicBezTo>
                    <a:cubicBezTo>
                      <a:pt x="20670" y="1330"/>
                      <a:pt x="47504" y="4835"/>
                      <a:pt x="64184" y="4230"/>
                    </a:cubicBezTo>
                    <a:cubicBezTo>
                      <a:pt x="97787" y="2901"/>
                      <a:pt x="131390" y="1330"/>
                      <a:pt x="164872" y="0"/>
                    </a:cubicBezTo>
                    <a:cubicBezTo>
                      <a:pt x="165356" y="5802"/>
                      <a:pt x="165356" y="11241"/>
                      <a:pt x="165356" y="1583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D68B5AF-FBED-DDF5-6853-9A45F7199C8C}"/>
                  </a:ext>
                </a:extLst>
              </p:cNvPr>
              <p:cNvSpPr/>
              <p:nvPr/>
            </p:nvSpPr>
            <p:spPr>
              <a:xfrm>
                <a:off x="1761562" y="3035132"/>
                <a:ext cx="168861" cy="26510"/>
              </a:xfrm>
              <a:custGeom>
                <a:avLst/>
                <a:gdLst>
                  <a:gd name="connsiteX0" fmla="*/ 168861 w 168861"/>
                  <a:gd name="connsiteY0" fmla="*/ 13296 h 26510"/>
                  <a:gd name="connsiteX1" fmla="*/ 91502 w 168861"/>
                  <a:gd name="connsiteY1" fmla="*/ 26471 h 26510"/>
                  <a:gd name="connsiteX2" fmla="*/ 37713 w 168861"/>
                  <a:gd name="connsiteY2" fmla="*/ 17527 h 26510"/>
                  <a:gd name="connsiteX3" fmla="*/ 0 w 168861"/>
                  <a:gd name="connsiteY3" fmla="*/ 16922 h 26510"/>
                  <a:gd name="connsiteX4" fmla="*/ 2176 w 168861"/>
                  <a:gd name="connsiteY4" fmla="*/ 0 h 26510"/>
                  <a:gd name="connsiteX5" fmla="*/ 52580 w 168861"/>
                  <a:gd name="connsiteY5" fmla="*/ 7011 h 26510"/>
                  <a:gd name="connsiteX6" fmla="*/ 168015 w 168861"/>
                  <a:gd name="connsiteY6" fmla="*/ 604 h 26510"/>
                  <a:gd name="connsiteX7" fmla="*/ 168861 w 168861"/>
                  <a:gd name="connsiteY7" fmla="*/ 13296 h 2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861" h="26510">
                    <a:moveTo>
                      <a:pt x="168861" y="13296"/>
                    </a:moveTo>
                    <a:cubicBezTo>
                      <a:pt x="142994" y="17527"/>
                      <a:pt x="117731" y="27197"/>
                      <a:pt x="91502" y="26471"/>
                    </a:cubicBezTo>
                    <a:cubicBezTo>
                      <a:pt x="73371" y="25988"/>
                      <a:pt x="55723" y="20549"/>
                      <a:pt x="37713" y="17527"/>
                    </a:cubicBezTo>
                    <a:cubicBezTo>
                      <a:pt x="25263" y="15230"/>
                      <a:pt x="12329" y="14384"/>
                      <a:pt x="0" y="16922"/>
                    </a:cubicBezTo>
                    <a:cubicBezTo>
                      <a:pt x="484" y="10758"/>
                      <a:pt x="1330" y="4835"/>
                      <a:pt x="2176" y="0"/>
                    </a:cubicBezTo>
                    <a:cubicBezTo>
                      <a:pt x="21395" y="604"/>
                      <a:pt x="41823" y="5439"/>
                      <a:pt x="52580" y="7011"/>
                    </a:cubicBezTo>
                    <a:cubicBezTo>
                      <a:pt x="91018" y="12813"/>
                      <a:pt x="130544" y="10516"/>
                      <a:pt x="168015" y="604"/>
                    </a:cubicBezTo>
                    <a:cubicBezTo>
                      <a:pt x="168619" y="4714"/>
                      <a:pt x="168861" y="9066"/>
                      <a:pt x="168861" y="1329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FB1D823-3EA8-1CFE-D828-5669AA6A470C}"/>
                  </a:ext>
                </a:extLst>
              </p:cNvPr>
              <p:cNvSpPr/>
              <p:nvPr/>
            </p:nvSpPr>
            <p:spPr>
              <a:xfrm>
                <a:off x="1761442" y="3118898"/>
                <a:ext cx="171157" cy="20407"/>
              </a:xfrm>
              <a:custGeom>
                <a:avLst/>
                <a:gdLst>
                  <a:gd name="connsiteX0" fmla="*/ 171037 w 171157"/>
                  <a:gd name="connsiteY0" fmla="*/ 0 h 20407"/>
                  <a:gd name="connsiteX1" fmla="*/ 170432 w 171157"/>
                  <a:gd name="connsiteY1" fmla="*/ 12329 h 20407"/>
                  <a:gd name="connsiteX2" fmla="*/ 167290 w 171157"/>
                  <a:gd name="connsiteY2" fmla="*/ 12087 h 20407"/>
                  <a:gd name="connsiteX3" fmla="*/ 123050 w 171157"/>
                  <a:gd name="connsiteY3" fmla="*/ 19340 h 20407"/>
                  <a:gd name="connsiteX4" fmla="*/ 54998 w 171157"/>
                  <a:gd name="connsiteY4" fmla="*/ 14384 h 20407"/>
                  <a:gd name="connsiteX5" fmla="*/ 0 w 171157"/>
                  <a:gd name="connsiteY5" fmla="*/ 15472 h 20407"/>
                  <a:gd name="connsiteX6" fmla="*/ 363 w 171157"/>
                  <a:gd name="connsiteY6" fmla="*/ 5077 h 20407"/>
                  <a:gd name="connsiteX7" fmla="*/ 44844 w 171157"/>
                  <a:gd name="connsiteY7" fmla="*/ 5923 h 20407"/>
                  <a:gd name="connsiteX8" fmla="*/ 171158 w 171157"/>
                  <a:gd name="connsiteY8" fmla="*/ 0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157" h="20407">
                    <a:moveTo>
                      <a:pt x="171037" y="0"/>
                    </a:moveTo>
                    <a:cubicBezTo>
                      <a:pt x="171037" y="4835"/>
                      <a:pt x="170674" y="9066"/>
                      <a:pt x="170432" y="12329"/>
                    </a:cubicBezTo>
                    <a:cubicBezTo>
                      <a:pt x="169344" y="12329"/>
                      <a:pt x="168257" y="12087"/>
                      <a:pt x="167290" y="12087"/>
                    </a:cubicBezTo>
                    <a:cubicBezTo>
                      <a:pt x="152422" y="11604"/>
                      <a:pt x="137917" y="17285"/>
                      <a:pt x="123050" y="19340"/>
                    </a:cubicBezTo>
                    <a:cubicBezTo>
                      <a:pt x="100446" y="22603"/>
                      <a:pt x="77601" y="17648"/>
                      <a:pt x="54998" y="14384"/>
                    </a:cubicBezTo>
                    <a:cubicBezTo>
                      <a:pt x="36746" y="11846"/>
                      <a:pt x="17527" y="10516"/>
                      <a:pt x="0" y="15472"/>
                    </a:cubicBezTo>
                    <a:cubicBezTo>
                      <a:pt x="0" y="12087"/>
                      <a:pt x="0" y="8582"/>
                      <a:pt x="363" y="5077"/>
                    </a:cubicBezTo>
                    <a:cubicBezTo>
                      <a:pt x="14384" y="2055"/>
                      <a:pt x="30219" y="4230"/>
                      <a:pt x="44844" y="5923"/>
                    </a:cubicBezTo>
                    <a:cubicBezTo>
                      <a:pt x="86908" y="10879"/>
                      <a:pt x="129698" y="8703"/>
                      <a:pt x="171158" y="0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2665F7C-2E72-0AEA-5968-54838C02C4E5}"/>
                  </a:ext>
                </a:extLst>
              </p:cNvPr>
              <p:cNvSpPr/>
              <p:nvPr/>
            </p:nvSpPr>
            <p:spPr>
              <a:xfrm>
                <a:off x="1765068" y="3207741"/>
                <a:ext cx="167652" cy="26163"/>
              </a:xfrm>
              <a:custGeom>
                <a:avLst/>
                <a:gdLst>
                  <a:gd name="connsiteX0" fmla="*/ 167652 w 167652"/>
                  <a:gd name="connsiteY0" fmla="*/ 14747 h 26163"/>
                  <a:gd name="connsiteX1" fmla="*/ 51855 w 167652"/>
                  <a:gd name="connsiteY1" fmla="*/ 25746 h 26163"/>
                  <a:gd name="connsiteX2" fmla="*/ 9791 w 167652"/>
                  <a:gd name="connsiteY2" fmla="*/ 20790 h 26163"/>
                  <a:gd name="connsiteX3" fmla="*/ 967 w 167652"/>
                  <a:gd name="connsiteY3" fmla="*/ 20790 h 26163"/>
                  <a:gd name="connsiteX4" fmla="*/ 3384 w 167652"/>
                  <a:gd name="connsiteY4" fmla="*/ 12692 h 26163"/>
                  <a:gd name="connsiteX5" fmla="*/ 0 w 167652"/>
                  <a:gd name="connsiteY5" fmla="*/ 8703 h 26163"/>
                  <a:gd name="connsiteX6" fmla="*/ 9670 w 167652"/>
                  <a:gd name="connsiteY6" fmla="*/ 8340 h 26163"/>
                  <a:gd name="connsiteX7" fmla="*/ 68173 w 167652"/>
                  <a:gd name="connsiteY7" fmla="*/ 13296 h 26163"/>
                  <a:gd name="connsiteX8" fmla="*/ 166443 w 167652"/>
                  <a:gd name="connsiteY8" fmla="*/ 0 h 26163"/>
                  <a:gd name="connsiteX9" fmla="*/ 167652 w 167652"/>
                  <a:gd name="connsiteY9" fmla="*/ 14626 h 2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652" h="26163">
                    <a:moveTo>
                      <a:pt x="167652" y="14747"/>
                    </a:moveTo>
                    <a:cubicBezTo>
                      <a:pt x="129335" y="14384"/>
                      <a:pt x="90535" y="28768"/>
                      <a:pt x="51855" y="25746"/>
                    </a:cubicBezTo>
                    <a:cubicBezTo>
                      <a:pt x="37833" y="24658"/>
                      <a:pt x="23812" y="21516"/>
                      <a:pt x="9791" y="20790"/>
                    </a:cubicBezTo>
                    <a:cubicBezTo>
                      <a:pt x="6769" y="20790"/>
                      <a:pt x="3868" y="20549"/>
                      <a:pt x="967" y="20790"/>
                    </a:cubicBezTo>
                    <a:cubicBezTo>
                      <a:pt x="2296" y="15834"/>
                      <a:pt x="3384" y="12692"/>
                      <a:pt x="3384" y="12692"/>
                    </a:cubicBezTo>
                    <a:cubicBezTo>
                      <a:pt x="2055" y="11483"/>
                      <a:pt x="846" y="10154"/>
                      <a:pt x="0" y="8703"/>
                    </a:cubicBezTo>
                    <a:cubicBezTo>
                      <a:pt x="3505" y="8461"/>
                      <a:pt x="6769" y="8340"/>
                      <a:pt x="9670" y="8340"/>
                    </a:cubicBezTo>
                    <a:cubicBezTo>
                      <a:pt x="29251" y="8340"/>
                      <a:pt x="48712" y="12329"/>
                      <a:pt x="68173" y="13296"/>
                    </a:cubicBezTo>
                    <a:cubicBezTo>
                      <a:pt x="101413" y="15109"/>
                      <a:pt x="134170" y="8824"/>
                      <a:pt x="166443" y="0"/>
                    </a:cubicBezTo>
                    <a:cubicBezTo>
                      <a:pt x="167048" y="4351"/>
                      <a:pt x="167410" y="9428"/>
                      <a:pt x="167652" y="1462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942DE1D-4366-F73D-4F2C-B2F1E7549E5A}"/>
                  </a:ext>
                </a:extLst>
              </p:cNvPr>
              <p:cNvSpPr/>
              <p:nvPr/>
            </p:nvSpPr>
            <p:spPr>
              <a:xfrm>
                <a:off x="1762529" y="3284858"/>
                <a:ext cx="171762" cy="23597"/>
              </a:xfrm>
              <a:custGeom>
                <a:avLst/>
                <a:gdLst>
                  <a:gd name="connsiteX0" fmla="*/ 171762 w 171762"/>
                  <a:gd name="connsiteY0" fmla="*/ 15714 h 23597"/>
                  <a:gd name="connsiteX1" fmla="*/ 28889 w 171762"/>
                  <a:gd name="connsiteY1" fmla="*/ 21153 h 23597"/>
                  <a:gd name="connsiteX2" fmla="*/ 1330 w 171762"/>
                  <a:gd name="connsiteY2" fmla="*/ 18615 h 23597"/>
                  <a:gd name="connsiteX3" fmla="*/ 3505 w 171762"/>
                  <a:gd name="connsiteY3" fmla="*/ 11120 h 23597"/>
                  <a:gd name="connsiteX4" fmla="*/ 0 w 171762"/>
                  <a:gd name="connsiteY4" fmla="*/ 5318 h 23597"/>
                  <a:gd name="connsiteX5" fmla="*/ 26109 w 171762"/>
                  <a:gd name="connsiteY5" fmla="*/ 7494 h 23597"/>
                  <a:gd name="connsiteX6" fmla="*/ 65756 w 171762"/>
                  <a:gd name="connsiteY6" fmla="*/ 12087 h 23597"/>
                  <a:gd name="connsiteX7" fmla="*/ 169465 w 171762"/>
                  <a:gd name="connsiteY7" fmla="*/ 242 h 23597"/>
                  <a:gd name="connsiteX8" fmla="*/ 170070 w 171762"/>
                  <a:gd name="connsiteY8" fmla="*/ 0 h 23597"/>
                  <a:gd name="connsiteX9" fmla="*/ 171641 w 171762"/>
                  <a:gd name="connsiteY9" fmla="*/ 15714 h 2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762" h="23597">
                    <a:moveTo>
                      <a:pt x="171762" y="15714"/>
                    </a:moveTo>
                    <a:cubicBezTo>
                      <a:pt x="124259" y="21878"/>
                      <a:pt x="76392" y="26713"/>
                      <a:pt x="28889" y="21153"/>
                    </a:cubicBezTo>
                    <a:cubicBezTo>
                      <a:pt x="19823" y="20065"/>
                      <a:pt x="10516" y="19582"/>
                      <a:pt x="1330" y="18615"/>
                    </a:cubicBezTo>
                    <a:cubicBezTo>
                      <a:pt x="2538" y="14021"/>
                      <a:pt x="3505" y="11120"/>
                      <a:pt x="3505" y="11120"/>
                    </a:cubicBezTo>
                    <a:cubicBezTo>
                      <a:pt x="2176" y="9549"/>
                      <a:pt x="967" y="7494"/>
                      <a:pt x="0" y="5318"/>
                    </a:cubicBezTo>
                    <a:cubicBezTo>
                      <a:pt x="8582" y="4714"/>
                      <a:pt x="18977" y="6648"/>
                      <a:pt x="26109" y="7494"/>
                    </a:cubicBezTo>
                    <a:cubicBezTo>
                      <a:pt x="39284" y="8824"/>
                      <a:pt x="52459" y="10879"/>
                      <a:pt x="65756" y="12087"/>
                    </a:cubicBezTo>
                    <a:cubicBezTo>
                      <a:pt x="100567" y="14988"/>
                      <a:pt x="136104" y="10879"/>
                      <a:pt x="169465" y="242"/>
                    </a:cubicBezTo>
                    <a:cubicBezTo>
                      <a:pt x="169707" y="242"/>
                      <a:pt x="169949" y="242"/>
                      <a:pt x="170070" y="0"/>
                    </a:cubicBezTo>
                    <a:cubicBezTo>
                      <a:pt x="170674" y="4835"/>
                      <a:pt x="171279" y="10274"/>
                      <a:pt x="171641" y="1571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6749407-691E-FD4B-9A42-3D59536FEF79}"/>
                  </a:ext>
                </a:extLst>
              </p:cNvPr>
              <p:cNvSpPr/>
              <p:nvPr/>
            </p:nvSpPr>
            <p:spPr>
              <a:xfrm>
                <a:off x="1760475" y="3356295"/>
                <a:ext cx="178893" cy="28233"/>
              </a:xfrm>
              <a:custGeom>
                <a:avLst/>
                <a:gdLst>
                  <a:gd name="connsiteX0" fmla="*/ 178894 w 178893"/>
                  <a:gd name="connsiteY0" fmla="*/ 14988 h 28233"/>
                  <a:gd name="connsiteX1" fmla="*/ 82073 w 178893"/>
                  <a:gd name="connsiteY1" fmla="*/ 27801 h 28233"/>
                  <a:gd name="connsiteX2" fmla="*/ 0 w 178893"/>
                  <a:gd name="connsiteY2" fmla="*/ 26834 h 28233"/>
                  <a:gd name="connsiteX3" fmla="*/ 4351 w 178893"/>
                  <a:gd name="connsiteY3" fmla="*/ 5560 h 28233"/>
                  <a:gd name="connsiteX4" fmla="*/ 62613 w 178893"/>
                  <a:gd name="connsiteY4" fmla="*/ 7615 h 28233"/>
                  <a:gd name="connsiteX5" fmla="*/ 175751 w 178893"/>
                  <a:gd name="connsiteY5" fmla="*/ 0 h 28233"/>
                  <a:gd name="connsiteX6" fmla="*/ 175751 w 178893"/>
                  <a:gd name="connsiteY6" fmla="*/ 1330 h 28233"/>
                  <a:gd name="connsiteX7" fmla="*/ 178894 w 178893"/>
                  <a:gd name="connsiteY7" fmla="*/ 15109 h 2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893" h="28233">
                    <a:moveTo>
                      <a:pt x="178894" y="14988"/>
                    </a:moveTo>
                    <a:cubicBezTo>
                      <a:pt x="146862" y="12692"/>
                      <a:pt x="114710" y="25383"/>
                      <a:pt x="82073" y="27801"/>
                    </a:cubicBezTo>
                    <a:cubicBezTo>
                      <a:pt x="54998" y="29735"/>
                      <a:pt x="26713" y="24416"/>
                      <a:pt x="0" y="26834"/>
                    </a:cubicBezTo>
                    <a:cubicBezTo>
                      <a:pt x="1330" y="17889"/>
                      <a:pt x="3143" y="10033"/>
                      <a:pt x="4351" y="5560"/>
                    </a:cubicBezTo>
                    <a:cubicBezTo>
                      <a:pt x="23812" y="3626"/>
                      <a:pt x="43273" y="6165"/>
                      <a:pt x="62613" y="7615"/>
                    </a:cubicBezTo>
                    <a:cubicBezTo>
                      <a:pt x="100325" y="10153"/>
                      <a:pt x="138522" y="7615"/>
                      <a:pt x="175751" y="0"/>
                    </a:cubicBezTo>
                    <a:lnTo>
                      <a:pt x="175751" y="1330"/>
                    </a:lnTo>
                    <a:cubicBezTo>
                      <a:pt x="177201" y="5077"/>
                      <a:pt x="178168" y="9791"/>
                      <a:pt x="178894" y="1510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460A76D-2CDC-8363-1DFA-79F31271B9C1}"/>
                  </a:ext>
                </a:extLst>
              </p:cNvPr>
              <p:cNvSpPr/>
              <p:nvPr/>
            </p:nvSpPr>
            <p:spPr>
              <a:xfrm>
                <a:off x="1759749" y="3422050"/>
                <a:ext cx="178651" cy="33351"/>
              </a:xfrm>
              <a:custGeom>
                <a:avLst/>
                <a:gdLst>
                  <a:gd name="connsiteX0" fmla="*/ 176476 w 178651"/>
                  <a:gd name="connsiteY0" fmla="*/ 20549 h 33351"/>
                  <a:gd name="connsiteX1" fmla="*/ 177201 w 178651"/>
                  <a:gd name="connsiteY1" fmla="*/ 22120 h 33351"/>
                  <a:gd name="connsiteX2" fmla="*/ 142390 w 178651"/>
                  <a:gd name="connsiteY2" fmla="*/ 23449 h 33351"/>
                  <a:gd name="connsiteX3" fmla="*/ 23087 w 178651"/>
                  <a:gd name="connsiteY3" fmla="*/ 31306 h 33351"/>
                  <a:gd name="connsiteX4" fmla="*/ 0 w 178651"/>
                  <a:gd name="connsiteY4" fmla="*/ 26713 h 33351"/>
                  <a:gd name="connsiteX5" fmla="*/ 3384 w 178651"/>
                  <a:gd name="connsiteY5" fmla="*/ 5197 h 33351"/>
                  <a:gd name="connsiteX6" fmla="*/ 32152 w 178651"/>
                  <a:gd name="connsiteY6" fmla="*/ 4593 h 33351"/>
                  <a:gd name="connsiteX7" fmla="*/ 98633 w 178651"/>
                  <a:gd name="connsiteY7" fmla="*/ 13296 h 33351"/>
                  <a:gd name="connsiteX8" fmla="*/ 178652 w 178651"/>
                  <a:gd name="connsiteY8" fmla="*/ 0 h 33351"/>
                  <a:gd name="connsiteX9" fmla="*/ 176234 w 178651"/>
                  <a:gd name="connsiteY9" fmla="*/ 20549 h 3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651" h="33351">
                    <a:moveTo>
                      <a:pt x="176476" y="20549"/>
                    </a:moveTo>
                    <a:cubicBezTo>
                      <a:pt x="176476" y="20549"/>
                      <a:pt x="176960" y="21636"/>
                      <a:pt x="177201" y="22120"/>
                    </a:cubicBezTo>
                    <a:cubicBezTo>
                      <a:pt x="165597" y="21878"/>
                      <a:pt x="153993" y="22362"/>
                      <a:pt x="142390" y="23449"/>
                    </a:cubicBezTo>
                    <a:cubicBezTo>
                      <a:pt x="102501" y="26955"/>
                      <a:pt x="62492" y="37833"/>
                      <a:pt x="23087" y="31306"/>
                    </a:cubicBezTo>
                    <a:cubicBezTo>
                      <a:pt x="15472" y="29977"/>
                      <a:pt x="7736" y="28163"/>
                      <a:pt x="0" y="26713"/>
                    </a:cubicBezTo>
                    <a:cubicBezTo>
                      <a:pt x="1088" y="16801"/>
                      <a:pt x="2780" y="8219"/>
                      <a:pt x="3384" y="5197"/>
                    </a:cubicBezTo>
                    <a:cubicBezTo>
                      <a:pt x="12692" y="3868"/>
                      <a:pt x="21999" y="3384"/>
                      <a:pt x="32152" y="4593"/>
                    </a:cubicBezTo>
                    <a:cubicBezTo>
                      <a:pt x="54272" y="7373"/>
                      <a:pt x="76271" y="13296"/>
                      <a:pt x="98633" y="13296"/>
                    </a:cubicBezTo>
                    <a:cubicBezTo>
                      <a:pt x="125709" y="13296"/>
                      <a:pt x="152060" y="4593"/>
                      <a:pt x="178652" y="0"/>
                    </a:cubicBezTo>
                    <a:cubicBezTo>
                      <a:pt x="177443" y="11966"/>
                      <a:pt x="176234" y="20549"/>
                      <a:pt x="176234" y="2054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58CA289-1D10-1B36-62FB-D9867D315115}"/>
                  </a:ext>
                </a:extLst>
              </p:cNvPr>
              <p:cNvSpPr/>
              <p:nvPr/>
            </p:nvSpPr>
            <p:spPr>
              <a:xfrm>
                <a:off x="1756607" y="3504728"/>
                <a:ext cx="193398" cy="67341"/>
              </a:xfrm>
              <a:custGeom>
                <a:avLst/>
                <a:gdLst>
                  <a:gd name="connsiteX0" fmla="*/ 193398 w 193398"/>
                  <a:gd name="connsiteY0" fmla="*/ 34449 h 67341"/>
                  <a:gd name="connsiteX1" fmla="*/ 106732 w 193398"/>
                  <a:gd name="connsiteY1" fmla="*/ 67206 h 67341"/>
                  <a:gd name="connsiteX2" fmla="*/ 0 w 193398"/>
                  <a:gd name="connsiteY2" fmla="*/ 36262 h 67341"/>
                  <a:gd name="connsiteX3" fmla="*/ 7011 w 193398"/>
                  <a:gd name="connsiteY3" fmla="*/ 27680 h 67341"/>
                  <a:gd name="connsiteX4" fmla="*/ 2176 w 193398"/>
                  <a:gd name="connsiteY4" fmla="*/ 0 h 67341"/>
                  <a:gd name="connsiteX5" fmla="*/ 17043 w 193398"/>
                  <a:gd name="connsiteY5" fmla="*/ 7615 h 67341"/>
                  <a:gd name="connsiteX6" fmla="*/ 88963 w 193398"/>
                  <a:gd name="connsiteY6" fmla="*/ 37834 h 67341"/>
                  <a:gd name="connsiteX7" fmla="*/ 190498 w 193398"/>
                  <a:gd name="connsiteY7" fmla="*/ 242 h 67341"/>
                  <a:gd name="connsiteX8" fmla="*/ 193398 w 193398"/>
                  <a:gd name="connsiteY8" fmla="*/ 34691 h 6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98" h="67341">
                    <a:moveTo>
                      <a:pt x="193398" y="34449"/>
                    </a:moveTo>
                    <a:cubicBezTo>
                      <a:pt x="166806" y="52097"/>
                      <a:pt x="138038" y="65635"/>
                      <a:pt x="106732" y="67206"/>
                    </a:cubicBezTo>
                    <a:cubicBezTo>
                      <a:pt x="70711" y="68898"/>
                      <a:pt x="32515" y="54514"/>
                      <a:pt x="0" y="36262"/>
                    </a:cubicBezTo>
                    <a:cubicBezTo>
                      <a:pt x="3989" y="30944"/>
                      <a:pt x="7011" y="27680"/>
                      <a:pt x="7011" y="27680"/>
                    </a:cubicBezTo>
                    <a:cubicBezTo>
                      <a:pt x="-1571" y="21636"/>
                      <a:pt x="-725" y="10033"/>
                      <a:pt x="2176" y="0"/>
                    </a:cubicBezTo>
                    <a:cubicBezTo>
                      <a:pt x="7615" y="2417"/>
                      <a:pt x="12813" y="5197"/>
                      <a:pt x="17043" y="7615"/>
                    </a:cubicBezTo>
                    <a:cubicBezTo>
                      <a:pt x="39526" y="20186"/>
                      <a:pt x="62734" y="35658"/>
                      <a:pt x="88963" y="37834"/>
                    </a:cubicBezTo>
                    <a:cubicBezTo>
                      <a:pt x="125588" y="40735"/>
                      <a:pt x="157257" y="17164"/>
                      <a:pt x="190498" y="242"/>
                    </a:cubicBezTo>
                    <a:cubicBezTo>
                      <a:pt x="191827" y="14263"/>
                      <a:pt x="192794" y="26955"/>
                      <a:pt x="193398" y="3469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4E457ED-3EE7-286D-B268-98A0438FB962}"/>
                  </a:ext>
                </a:extLst>
              </p:cNvPr>
              <p:cNvSpPr/>
              <p:nvPr/>
            </p:nvSpPr>
            <p:spPr>
              <a:xfrm>
                <a:off x="1718410" y="3589219"/>
                <a:ext cx="95973" cy="108545"/>
              </a:xfrm>
              <a:custGeom>
                <a:avLst/>
                <a:gdLst>
                  <a:gd name="connsiteX0" fmla="*/ 95853 w 95973"/>
                  <a:gd name="connsiteY0" fmla="*/ 87271 h 108545"/>
                  <a:gd name="connsiteX1" fmla="*/ 78447 w 95973"/>
                  <a:gd name="connsiteY1" fmla="*/ 108545 h 108545"/>
                  <a:gd name="connsiteX2" fmla="*/ 78447 w 95973"/>
                  <a:gd name="connsiteY2" fmla="*/ 108303 h 108545"/>
                  <a:gd name="connsiteX3" fmla="*/ 0 w 95973"/>
                  <a:gd name="connsiteY3" fmla="*/ 12934 h 108545"/>
                  <a:gd name="connsiteX4" fmla="*/ 26230 w 95973"/>
                  <a:gd name="connsiteY4" fmla="*/ 0 h 108545"/>
                  <a:gd name="connsiteX5" fmla="*/ 44602 w 95973"/>
                  <a:gd name="connsiteY5" fmla="*/ 23571 h 108545"/>
                  <a:gd name="connsiteX6" fmla="*/ 90293 w 95973"/>
                  <a:gd name="connsiteY6" fmla="*/ 79777 h 108545"/>
                  <a:gd name="connsiteX7" fmla="*/ 95974 w 95973"/>
                  <a:gd name="connsiteY7" fmla="*/ 87271 h 10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73" h="108545">
                    <a:moveTo>
                      <a:pt x="95853" y="87271"/>
                    </a:moveTo>
                    <a:cubicBezTo>
                      <a:pt x="89930" y="96699"/>
                      <a:pt x="82315" y="104677"/>
                      <a:pt x="78447" y="108545"/>
                    </a:cubicBezTo>
                    <a:cubicBezTo>
                      <a:pt x="78447" y="108545"/>
                      <a:pt x="78447" y="108461"/>
                      <a:pt x="78447" y="108303"/>
                    </a:cubicBezTo>
                    <a:cubicBezTo>
                      <a:pt x="52338" y="76392"/>
                      <a:pt x="26109" y="44724"/>
                      <a:pt x="0" y="12934"/>
                    </a:cubicBezTo>
                    <a:cubicBezTo>
                      <a:pt x="10395" y="5198"/>
                      <a:pt x="24175" y="725"/>
                      <a:pt x="26230" y="0"/>
                    </a:cubicBezTo>
                    <a:cubicBezTo>
                      <a:pt x="32999" y="8099"/>
                      <a:pt x="39042" y="16802"/>
                      <a:pt x="44602" y="23571"/>
                    </a:cubicBezTo>
                    <a:cubicBezTo>
                      <a:pt x="59833" y="42306"/>
                      <a:pt x="75063" y="61042"/>
                      <a:pt x="90293" y="79777"/>
                    </a:cubicBezTo>
                    <a:cubicBezTo>
                      <a:pt x="92227" y="82074"/>
                      <a:pt x="94282" y="84733"/>
                      <a:pt x="95974" y="8727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A659538-D37A-4B31-B6A9-DE302CD549F0}"/>
                  </a:ext>
                </a:extLst>
              </p:cNvPr>
              <p:cNvSpPr/>
              <p:nvPr/>
            </p:nvSpPr>
            <p:spPr>
              <a:xfrm>
                <a:off x="1891019" y="3592966"/>
                <a:ext cx="110116" cy="121841"/>
              </a:xfrm>
              <a:custGeom>
                <a:avLst/>
                <a:gdLst>
                  <a:gd name="connsiteX0" fmla="*/ 109995 w 110116"/>
                  <a:gd name="connsiteY0" fmla="*/ 18977 h 121841"/>
                  <a:gd name="connsiteX1" fmla="*/ 87875 w 110116"/>
                  <a:gd name="connsiteY1" fmla="*/ 32999 h 121841"/>
                  <a:gd name="connsiteX2" fmla="*/ 45811 w 110116"/>
                  <a:gd name="connsiteY2" fmla="*/ 77843 h 121841"/>
                  <a:gd name="connsiteX3" fmla="*/ 14988 w 110116"/>
                  <a:gd name="connsiteY3" fmla="*/ 121841 h 121841"/>
                  <a:gd name="connsiteX4" fmla="*/ 0 w 110116"/>
                  <a:gd name="connsiteY4" fmla="*/ 94282 h 121841"/>
                  <a:gd name="connsiteX5" fmla="*/ 0 w 110116"/>
                  <a:gd name="connsiteY5" fmla="*/ 94282 h 121841"/>
                  <a:gd name="connsiteX6" fmla="*/ 57415 w 110116"/>
                  <a:gd name="connsiteY6" fmla="*/ 43273 h 121841"/>
                  <a:gd name="connsiteX7" fmla="*/ 87150 w 110116"/>
                  <a:gd name="connsiteY7" fmla="*/ 0 h 121841"/>
                  <a:gd name="connsiteX8" fmla="*/ 92589 w 110116"/>
                  <a:gd name="connsiteY8" fmla="*/ 3143 h 121841"/>
                  <a:gd name="connsiteX9" fmla="*/ 110116 w 110116"/>
                  <a:gd name="connsiteY9" fmla="*/ 18856 h 12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16" h="121841">
                    <a:moveTo>
                      <a:pt x="109995" y="18977"/>
                    </a:moveTo>
                    <a:cubicBezTo>
                      <a:pt x="103106" y="24417"/>
                      <a:pt x="95128" y="28284"/>
                      <a:pt x="87875" y="32999"/>
                    </a:cubicBezTo>
                    <a:cubicBezTo>
                      <a:pt x="70711" y="44361"/>
                      <a:pt x="57899" y="61283"/>
                      <a:pt x="45811" y="77843"/>
                    </a:cubicBezTo>
                    <a:cubicBezTo>
                      <a:pt x="35416" y="92469"/>
                      <a:pt x="25021" y="107094"/>
                      <a:pt x="14988" y="121841"/>
                    </a:cubicBezTo>
                    <a:cubicBezTo>
                      <a:pt x="7978" y="115555"/>
                      <a:pt x="3143" y="105160"/>
                      <a:pt x="0" y="94282"/>
                    </a:cubicBezTo>
                    <a:lnTo>
                      <a:pt x="0" y="94282"/>
                    </a:lnTo>
                    <a:cubicBezTo>
                      <a:pt x="18735" y="76997"/>
                      <a:pt x="40251" y="62733"/>
                      <a:pt x="57415" y="43273"/>
                    </a:cubicBezTo>
                    <a:cubicBezTo>
                      <a:pt x="68898" y="30098"/>
                      <a:pt x="79293" y="15714"/>
                      <a:pt x="87150" y="0"/>
                    </a:cubicBezTo>
                    <a:cubicBezTo>
                      <a:pt x="88722" y="967"/>
                      <a:pt x="90535" y="2055"/>
                      <a:pt x="92589" y="3143"/>
                    </a:cubicBezTo>
                    <a:cubicBezTo>
                      <a:pt x="99358" y="6527"/>
                      <a:pt x="105160" y="12208"/>
                      <a:pt x="110116" y="1885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E47795-4032-949A-DA33-F9A24FEAF9FA}"/>
                </a:ext>
              </a:extLst>
            </p:cNvPr>
            <p:cNvSpPr/>
            <p:nvPr/>
          </p:nvSpPr>
          <p:spPr>
            <a:xfrm>
              <a:off x="2791501" y="3440439"/>
              <a:ext cx="676147" cy="1187417"/>
            </a:xfrm>
            <a:custGeom>
              <a:avLst/>
              <a:gdLst>
                <a:gd name="connsiteX0" fmla="*/ 834433 w 867409"/>
                <a:gd name="connsiteY0" fmla="*/ 727000 h 1535164"/>
                <a:gd name="connsiteX1" fmla="*/ 788380 w 867409"/>
                <a:gd name="connsiteY1" fmla="*/ 1145345 h 1535164"/>
                <a:gd name="connsiteX2" fmla="*/ 515447 w 867409"/>
                <a:gd name="connsiteY2" fmla="*/ 1471464 h 1535164"/>
                <a:gd name="connsiteX3" fmla="*/ 383090 w 867409"/>
                <a:gd name="connsiteY3" fmla="*/ 1471464 h 1535164"/>
                <a:gd name="connsiteX4" fmla="*/ 284940 w 867409"/>
                <a:gd name="connsiteY4" fmla="*/ 1489111 h 1535164"/>
                <a:gd name="connsiteX5" fmla="*/ 82959 w 867409"/>
                <a:gd name="connsiteY5" fmla="*/ 1535164 h 1535164"/>
                <a:gd name="connsiteX6" fmla="*/ 4875 w 867409"/>
                <a:gd name="connsiteY6" fmla="*/ 1265736 h 1535164"/>
                <a:gd name="connsiteX7" fmla="*/ 75828 w 867409"/>
                <a:gd name="connsiteY7" fmla="*/ 755164 h 1535164"/>
                <a:gd name="connsiteX8" fmla="*/ 182197 w 867409"/>
                <a:gd name="connsiteY8" fmla="*/ 379367 h 1535164"/>
                <a:gd name="connsiteX9" fmla="*/ 639464 w 867409"/>
                <a:gd name="connsiteY9" fmla="*/ 64 h 1535164"/>
                <a:gd name="connsiteX10" fmla="*/ 762634 w 867409"/>
                <a:gd name="connsiteY10" fmla="*/ 139794 h 1535164"/>
                <a:gd name="connsiteX11" fmla="*/ 763601 w 867409"/>
                <a:gd name="connsiteY11" fmla="*/ 152486 h 1535164"/>
                <a:gd name="connsiteX12" fmla="*/ 827423 w 867409"/>
                <a:gd name="connsiteY12" fmla="*/ 439562 h 1535164"/>
                <a:gd name="connsiteX13" fmla="*/ 834433 w 867409"/>
                <a:gd name="connsiteY13" fmla="*/ 726758 h 153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09" h="1535164">
                  <a:moveTo>
                    <a:pt x="834433" y="727000"/>
                  </a:moveTo>
                  <a:cubicBezTo>
                    <a:pt x="806028" y="805085"/>
                    <a:pt x="806028" y="950375"/>
                    <a:pt x="788380" y="1145345"/>
                  </a:cubicBezTo>
                  <a:cubicBezTo>
                    <a:pt x="770733" y="1340315"/>
                    <a:pt x="600542" y="1475090"/>
                    <a:pt x="515447" y="1471464"/>
                  </a:cubicBezTo>
                  <a:cubicBezTo>
                    <a:pt x="469998" y="1469530"/>
                    <a:pt x="424670" y="1468684"/>
                    <a:pt x="383090" y="1471464"/>
                  </a:cubicBezTo>
                  <a:cubicBezTo>
                    <a:pt x="346586" y="1473881"/>
                    <a:pt x="313104" y="1479200"/>
                    <a:pt x="284940" y="1489111"/>
                  </a:cubicBezTo>
                  <a:cubicBezTo>
                    <a:pt x="224745" y="1510385"/>
                    <a:pt x="224745" y="1535164"/>
                    <a:pt x="82959" y="1535164"/>
                  </a:cubicBezTo>
                  <a:cubicBezTo>
                    <a:pt x="-58826" y="1535164"/>
                    <a:pt x="29775" y="1432421"/>
                    <a:pt x="4875" y="1265736"/>
                  </a:cubicBezTo>
                  <a:cubicBezTo>
                    <a:pt x="-20025" y="1099051"/>
                    <a:pt x="75828" y="755164"/>
                    <a:pt x="75828" y="755164"/>
                  </a:cubicBezTo>
                  <a:cubicBezTo>
                    <a:pt x="72323" y="645289"/>
                    <a:pt x="125507" y="514141"/>
                    <a:pt x="182197" y="379367"/>
                  </a:cubicBezTo>
                  <a:cubicBezTo>
                    <a:pt x="238887" y="244592"/>
                    <a:pt x="526084" y="3569"/>
                    <a:pt x="639464" y="64"/>
                  </a:cubicBezTo>
                  <a:cubicBezTo>
                    <a:pt x="736163" y="-2958"/>
                    <a:pt x="758162" y="102081"/>
                    <a:pt x="762634" y="139794"/>
                  </a:cubicBezTo>
                  <a:cubicBezTo>
                    <a:pt x="763359" y="146442"/>
                    <a:pt x="763601" y="150915"/>
                    <a:pt x="763601" y="152486"/>
                  </a:cubicBezTo>
                  <a:cubicBezTo>
                    <a:pt x="763601" y="152486"/>
                    <a:pt x="760096" y="350961"/>
                    <a:pt x="827423" y="439562"/>
                  </a:cubicBezTo>
                  <a:cubicBezTo>
                    <a:pt x="894750" y="528283"/>
                    <a:pt x="862839" y="648795"/>
                    <a:pt x="834433" y="726758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5E2B9F-9C99-BD99-FAFA-FA183F7BDA69}"/>
                </a:ext>
              </a:extLst>
            </p:cNvPr>
            <p:cNvSpPr/>
            <p:nvPr/>
          </p:nvSpPr>
          <p:spPr>
            <a:xfrm>
              <a:off x="3599290" y="3440627"/>
              <a:ext cx="676184" cy="1187415"/>
            </a:xfrm>
            <a:custGeom>
              <a:avLst/>
              <a:gdLst>
                <a:gd name="connsiteX0" fmla="*/ 784499 w 867458"/>
                <a:gd name="connsiteY0" fmla="*/ 1535042 h 1535163"/>
                <a:gd name="connsiteX1" fmla="*/ 710887 w 867458"/>
                <a:gd name="connsiteY1" fmla="*/ 1531899 h 1535163"/>
                <a:gd name="connsiteX2" fmla="*/ 582519 w 867458"/>
                <a:gd name="connsiteY2" fmla="*/ 1488989 h 1535163"/>
                <a:gd name="connsiteX3" fmla="*/ 352012 w 867458"/>
                <a:gd name="connsiteY3" fmla="*/ 1471221 h 1535163"/>
                <a:gd name="connsiteX4" fmla="*/ 78957 w 867458"/>
                <a:gd name="connsiteY4" fmla="*/ 1145102 h 1535163"/>
                <a:gd name="connsiteX5" fmla="*/ 62519 w 867458"/>
                <a:gd name="connsiteY5" fmla="*/ 926562 h 1535163"/>
                <a:gd name="connsiteX6" fmla="*/ 32904 w 867458"/>
                <a:gd name="connsiteY6" fmla="*/ 726757 h 1535163"/>
                <a:gd name="connsiteX7" fmla="*/ 40036 w 867458"/>
                <a:gd name="connsiteY7" fmla="*/ 439560 h 1535163"/>
                <a:gd name="connsiteX8" fmla="*/ 103737 w 867458"/>
                <a:gd name="connsiteY8" fmla="*/ 152485 h 1535163"/>
                <a:gd name="connsiteX9" fmla="*/ 227874 w 867458"/>
                <a:gd name="connsiteY9" fmla="*/ 62 h 1535163"/>
                <a:gd name="connsiteX10" fmla="*/ 685262 w 867458"/>
                <a:gd name="connsiteY10" fmla="*/ 379365 h 1535163"/>
                <a:gd name="connsiteX11" fmla="*/ 791631 w 867458"/>
                <a:gd name="connsiteY11" fmla="*/ 755163 h 1535163"/>
                <a:gd name="connsiteX12" fmla="*/ 862584 w 867458"/>
                <a:gd name="connsiteY12" fmla="*/ 1265735 h 1535163"/>
                <a:gd name="connsiteX13" fmla="*/ 784499 w 867458"/>
                <a:gd name="connsiteY13" fmla="*/ 1535163 h 153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58" h="1535163">
                  <a:moveTo>
                    <a:pt x="784499" y="1535042"/>
                  </a:moveTo>
                  <a:cubicBezTo>
                    <a:pt x="754160" y="1535042"/>
                    <a:pt x="730227" y="1533833"/>
                    <a:pt x="710887" y="1531899"/>
                  </a:cubicBezTo>
                  <a:cubicBezTo>
                    <a:pt x="639934" y="1524647"/>
                    <a:pt x="629901" y="1505670"/>
                    <a:pt x="582519" y="1488989"/>
                  </a:cubicBezTo>
                  <a:cubicBezTo>
                    <a:pt x="522203" y="1467715"/>
                    <a:pt x="437107" y="1467715"/>
                    <a:pt x="352012" y="1471221"/>
                  </a:cubicBezTo>
                  <a:cubicBezTo>
                    <a:pt x="266917" y="1474847"/>
                    <a:pt x="96726" y="1340072"/>
                    <a:pt x="78957" y="1145102"/>
                  </a:cubicBezTo>
                  <a:cubicBezTo>
                    <a:pt x="71463" y="1063029"/>
                    <a:pt x="67112" y="989658"/>
                    <a:pt x="62519" y="926562"/>
                  </a:cubicBezTo>
                  <a:cubicBezTo>
                    <a:pt x="56233" y="839654"/>
                    <a:pt x="49343" y="771964"/>
                    <a:pt x="32904" y="726757"/>
                  </a:cubicBezTo>
                  <a:cubicBezTo>
                    <a:pt x="4499" y="648673"/>
                    <a:pt x="-27291" y="528282"/>
                    <a:pt x="40036" y="439560"/>
                  </a:cubicBezTo>
                  <a:cubicBezTo>
                    <a:pt x="107363" y="350960"/>
                    <a:pt x="103737" y="152485"/>
                    <a:pt x="103737" y="152485"/>
                  </a:cubicBezTo>
                  <a:cubicBezTo>
                    <a:pt x="103737" y="141848"/>
                    <a:pt x="114373" y="-3443"/>
                    <a:pt x="227874" y="62"/>
                  </a:cubicBezTo>
                  <a:cubicBezTo>
                    <a:pt x="341254" y="3568"/>
                    <a:pt x="628572" y="244591"/>
                    <a:pt x="685262" y="379365"/>
                  </a:cubicBezTo>
                  <a:cubicBezTo>
                    <a:pt x="741952" y="514140"/>
                    <a:pt x="795136" y="645288"/>
                    <a:pt x="791631" y="755163"/>
                  </a:cubicBezTo>
                  <a:cubicBezTo>
                    <a:pt x="791631" y="755163"/>
                    <a:pt x="887242" y="1099049"/>
                    <a:pt x="862584" y="1265735"/>
                  </a:cubicBezTo>
                  <a:cubicBezTo>
                    <a:pt x="837684" y="1432420"/>
                    <a:pt x="926284" y="1535163"/>
                    <a:pt x="784499" y="1535163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077377-D073-440C-4D8D-794FBE7D4ABD}"/>
                </a:ext>
              </a:extLst>
            </p:cNvPr>
            <p:cNvSpPr/>
            <p:nvPr/>
          </p:nvSpPr>
          <p:spPr>
            <a:xfrm>
              <a:off x="2850515" y="4002665"/>
              <a:ext cx="591428" cy="54781"/>
            </a:xfrm>
            <a:custGeom>
              <a:avLst/>
              <a:gdLst>
                <a:gd name="connsiteX0" fmla="*/ 0 w 758726"/>
                <a:gd name="connsiteY0" fmla="*/ 28405 h 70824"/>
                <a:gd name="connsiteX1" fmla="*/ 758726 w 758726"/>
                <a:gd name="connsiteY1" fmla="*/ 0 h 70824"/>
                <a:gd name="connsiteX2" fmla="*/ 0 w 758726"/>
                <a:gd name="connsiteY2" fmla="*/ 28405 h 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726" h="70824">
                  <a:moveTo>
                    <a:pt x="0" y="28405"/>
                  </a:moveTo>
                  <a:cubicBezTo>
                    <a:pt x="0" y="28405"/>
                    <a:pt x="478661" y="85095"/>
                    <a:pt x="758726" y="0"/>
                  </a:cubicBezTo>
                  <a:cubicBezTo>
                    <a:pt x="758726" y="0"/>
                    <a:pt x="464398" y="138280"/>
                    <a:pt x="0" y="28405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29F4CB-3898-0566-068B-E63AD3F44881}"/>
                </a:ext>
              </a:extLst>
            </p:cNvPr>
            <p:cNvSpPr/>
            <p:nvPr/>
          </p:nvSpPr>
          <p:spPr>
            <a:xfrm>
              <a:off x="2802085" y="4252293"/>
              <a:ext cx="257131" cy="328349"/>
            </a:xfrm>
            <a:custGeom>
              <a:avLst/>
              <a:gdLst>
                <a:gd name="connsiteX0" fmla="*/ 0 w 329865"/>
                <a:gd name="connsiteY0" fmla="*/ 0 h 424509"/>
                <a:gd name="connsiteX1" fmla="*/ 329865 w 329865"/>
                <a:gd name="connsiteY1" fmla="*/ 424510 h 424509"/>
                <a:gd name="connsiteX2" fmla="*/ 0 w 329865"/>
                <a:gd name="connsiteY2" fmla="*/ 0 h 42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865" h="424509">
                  <a:moveTo>
                    <a:pt x="0" y="0"/>
                  </a:moveTo>
                  <a:cubicBezTo>
                    <a:pt x="0" y="0"/>
                    <a:pt x="175630" y="373138"/>
                    <a:pt x="329865" y="424510"/>
                  </a:cubicBezTo>
                  <a:cubicBezTo>
                    <a:pt x="329865" y="424510"/>
                    <a:pt x="147104" y="393445"/>
                    <a:pt x="0" y="0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4C7B5D-6A3E-D0AA-3B22-D3DB33A46BA7}"/>
                </a:ext>
              </a:extLst>
            </p:cNvPr>
            <p:cNvSpPr/>
            <p:nvPr/>
          </p:nvSpPr>
          <p:spPr>
            <a:xfrm>
              <a:off x="3090121" y="3548567"/>
              <a:ext cx="377434" cy="1030072"/>
            </a:xfrm>
            <a:custGeom>
              <a:avLst/>
              <a:gdLst>
                <a:gd name="connsiteX0" fmla="*/ 451344 w 484198"/>
                <a:gd name="connsiteY0" fmla="*/ 587206 h 1331740"/>
                <a:gd name="connsiteX1" fmla="*/ 405291 w 484198"/>
                <a:gd name="connsiteY1" fmla="*/ 1005551 h 1331740"/>
                <a:gd name="connsiteX2" fmla="*/ 132357 w 484198"/>
                <a:gd name="connsiteY2" fmla="*/ 1331670 h 1331740"/>
                <a:gd name="connsiteX3" fmla="*/ 0 w 484198"/>
                <a:gd name="connsiteY3" fmla="*/ 1331670 h 1331740"/>
                <a:gd name="connsiteX4" fmla="*/ 9428 w 484198"/>
                <a:gd name="connsiteY4" fmla="*/ 1322241 h 1331740"/>
                <a:gd name="connsiteX5" fmla="*/ 94765 w 484198"/>
                <a:gd name="connsiteY5" fmla="*/ 1265430 h 1331740"/>
                <a:gd name="connsiteX6" fmla="*/ 363226 w 484198"/>
                <a:gd name="connsiteY6" fmla="*/ 828712 h 1331740"/>
                <a:gd name="connsiteX7" fmla="*/ 346183 w 484198"/>
                <a:gd name="connsiteY7" fmla="*/ 304240 h 1331740"/>
                <a:gd name="connsiteX8" fmla="*/ 331558 w 484198"/>
                <a:gd name="connsiteY8" fmla="*/ 124500 h 1331740"/>
                <a:gd name="connsiteX9" fmla="*/ 379424 w 484198"/>
                <a:gd name="connsiteY9" fmla="*/ 0 h 1331740"/>
                <a:gd name="connsiteX10" fmla="*/ 380391 w 484198"/>
                <a:gd name="connsiteY10" fmla="*/ 12692 h 1331740"/>
                <a:gd name="connsiteX11" fmla="*/ 444212 w 484198"/>
                <a:gd name="connsiteY11" fmla="*/ 299768 h 1331740"/>
                <a:gd name="connsiteX12" fmla="*/ 451223 w 484198"/>
                <a:gd name="connsiteY12" fmla="*/ 586964 h 13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4198" h="1331740">
                  <a:moveTo>
                    <a:pt x="451344" y="587206"/>
                  </a:moveTo>
                  <a:cubicBezTo>
                    <a:pt x="422938" y="665291"/>
                    <a:pt x="422938" y="810581"/>
                    <a:pt x="405291" y="1005551"/>
                  </a:cubicBezTo>
                  <a:cubicBezTo>
                    <a:pt x="387643" y="1200521"/>
                    <a:pt x="217452" y="1335296"/>
                    <a:pt x="132357" y="1331670"/>
                  </a:cubicBezTo>
                  <a:cubicBezTo>
                    <a:pt x="86908" y="1329736"/>
                    <a:pt x="41581" y="1328889"/>
                    <a:pt x="0" y="1331670"/>
                  </a:cubicBezTo>
                  <a:cubicBezTo>
                    <a:pt x="3022" y="1328406"/>
                    <a:pt x="6165" y="1325263"/>
                    <a:pt x="9428" y="1322241"/>
                  </a:cubicBezTo>
                  <a:cubicBezTo>
                    <a:pt x="34933" y="1299275"/>
                    <a:pt x="65876" y="1283804"/>
                    <a:pt x="94765" y="1265430"/>
                  </a:cubicBezTo>
                  <a:cubicBezTo>
                    <a:pt x="242957" y="1170907"/>
                    <a:pt x="331799" y="1001683"/>
                    <a:pt x="363226" y="828712"/>
                  </a:cubicBezTo>
                  <a:cubicBezTo>
                    <a:pt x="394775" y="655742"/>
                    <a:pt x="375193" y="477573"/>
                    <a:pt x="346183" y="304240"/>
                  </a:cubicBezTo>
                  <a:cubicBezTo>
                    <a:pt x="336272" y="244770"/>
                    <a:pt x="325151" y="184454"/>
                    <a:pt x="331558" y="124500"/>
                  </a:cubicBezTo>
                  <a:cubicBezTo>
                    <a:pt x="335546" y="87755"/>
                    <a:pt x="350051" y="32757"/>
                    <a:pt x="379424" y="0"/>
                  </a:cubicBezTo>
                  <a:cubicBezTo>
                    <a:pt x="380149" y="6648"/>
                    <a:pt x="380391" y="11120"/>
                    <a:pt x="380391" y="12692"/>
                  </a:cubicBezTo>
                  <a:cubicBezTo>
                    <a:pt x="380391" y="12692"/>
                    <a:pt x="376885" y="211167"/>
                    <a:pt x="444212" y="299768"/>
                  </a:cubicBezTo>
                  <a:cubicBezTo>
                    <a:pt x="511539" y="388489"/>
                    <a:pt x="479628" y="509001"/>
                    <a:pt x="451223" y="586964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FC46DC-97B1-65DA-98E7-CBB90ACFF5FA}"/>
                </a:ext>
              </a:extLst>
            </p:cNvPr>
            <p:cNvSpPr/>
            <p:nvPr/>
          </p:nvSpPr>
          <p:spPr>
            <a:xfrm>
              <a:off x="3607019" y="3668707"/>
              <a:ext cx="570417" cy="896416"/>
            </a:xfrm>
            <a:custGeom>
              <a:avLst/>
              <a:gdLst>
                <a:gd name="connsiteX0" fmla="*/ 242 w 731771"/>
                <a:gd name="connsiteY0" fmla="*/ 239451 h 1158940"/>
                <a:gd name="connsiteX1" fmla="*/ 104194 w 731771"/>
                <a:gd name="connsiteY1" fmla="*/ 293845 h 1158940"/>
                <a:gd name="connsiteX2" fmla="*/ 160883 w 731771"/>
                <a:gd name="connsiteY2" fmla="*/ 383655 h 1158940"/>
                <a:gd name="connsiteX3" fmla="*/ 241265 w 731771"/>
                <a:gd name="connsiteY3" fmla="*/ 549131 h 1158940"/>
                <a:gd name="connsiteX4" fmla="*/ 354765 w 731771"/>
                <a:gd name="connsiteY4" fmla="*/ 676774 h 1158940"/>
                <a:gd name="connsiteX5" fmla="*/ 394896 w 731771"/>
                <a:gd name="connsiteY5" fmla="*/ 794989 h 1158940"/>
                <a:gd name="connsiteX6" fmla="*/ 420884 w 731771"/>
                <a:gd name="connsiteY6" fmla="*/ 972311 h 1158940"/>
                <a:gd name="connsiteX7" fmla="*/ 402148 w 731771"/>
                <a:gd name="connsiteY7" fmla="*/ 879842 h 1158940"/>
                <a:gd name="connsiteX8" fmla="*/ 408071 w 731771"/>
                <a:gd name="connsiteY8" fmla="*/ 798252 h 1158940"/>
                <a:gd name="connsiteX9" fmla="*/ 487122 w 731771"/>
                <a:gd name="connsiteY9" fmla="*/ 926137 h 1158940"/>
                <a:gd name="connsiteX10" fmla="*/ 428015 w 731771"/>
                <a:gd name="connsiteY10" fmla="*/ 801999 h 1158940"/>
                <a:gd name="connsiteX11" fmla="*/ 373743 w 731771"/>
                <a:gd name="connsiteY11" fmla="*/ 642204 h 1158940"/>
                <a:gd name="connsiteX12" fmla="*/ 438168 w 731771"/>
                <a:gd name="connsiteY12" fmla="*/ 699498 h 1158940"/>
                <a:gd name="connsiteX13" fmla="*/ 513110 w 731771"/>
                <a:gd name="connsiteY13" fmla="*/ 833910 h 1158940"/>
                <a:gd name="connsiteX14" fmla="*/ 447718 w 731771"/>
                <a:gd name="connsiteY14" fmla="*/ 672301 h 1158940"/>
                <a:gd name="connsiteX15" fmla="*/ 532088 w 731771"/>
                <a:gd name="connsiteY15" fmla="*/ 791362 h 1158940"/>
                <a:gd name="connsiteX16" fmla="*/ 438773 w 731771"/>
                <a:gd name="connsiteY16" fmla="*/ 643654 h 1158940"/>
                <a:gd name="connsiteX17" fmla="*/ 253231 w 731771"/>
                <a:gd name="connsiteY17" fmla="*/ 503078 h 1158940"/>
                <a:gd name="connsiteX18" fmla="*/ 223738 w 731771"/>
                <a:gd name="connsiteY18" fmla="*/ 420400 h 1158940"/>
                <a:gd name="connsiteX19" fmla="*/ 445904 w 731771"/>
                <a:gd name="connsiteY19" fmla="*/ 539703 h 1158940"/>
                <a:gd name="connsiteX20" fmla="*/ 629029 w 731771"/>
                <a:gd name="connsiteY20" fmla="*/ 720530 h 1158940"/>
                <a:gd name="connsiteX21" fmla="*/ 654533 w 731771"/>
                <a:gd name="connsiteY21" fmla="*/ 1045803 h 1158940"/>
                <a:gd name="connsiteX22" fmla="*/ 689224 w 731771"/>
                <a:gd name="connsiteY22" fmla="*/ 1158941 h 1158940"/>
                <a:gd name="connsiteX23" fmla="*/ 666862 w 731771"/>
                <a:gd name="connsiteY23" fmla="*/ 860865 h 1158940"/>
                <a:gd name="connsiteX24" fmla="*/ 731772 w 731771"/>
                <a:gd name="connsiteY24" fmla="*/ 1006519 h 1158940"/>
                <a:gd name="connsiteX25" fmla="*/ 681125 w 731771"/>
                <a:gd name="connsiteY25" fmla="*/ 836690 h 1158940"/>
                <a:gd name="connsiteX26" fmla="*/ 551669 w 731771"/>
                <a:gd name="connsiteY26" fmla="*/ 573185 h 1158940"/>
                <a:gd name="connsiteX27" fmla="*/ 729354 w 731771"/>
                <a:gd name="connsiteY27" fmla="*/ 631930 h 1158940"/>
                <a:gd name="connsiteX28" fmla="*/ 596997 w 731771"/>
                <a:gd name="connsiteY28" fmla="*/ 557471 h 1158940"/>
                <a:gd name="connsiteX29" fmla="*/ 340502 w 731771"/>
                <a:gd name="connsiteY29" fmla="*/ 405049 h 1158940"/>
                <a:gd name="connsiteX30" fmla="*/ 261330 w 731771"/>
                <a:gd name="connsiteY30" fmla="*/ 325876 h 1158940"/>
                <a:gd name="connsiteX31" fmla="*/ 355853 w 731771"/>
                <a:gd name="connsiteY31" fmla="*/ 286834 h 1158940"/>
                <a:gd name="connsiteX32" fmla="*/ 430433 w 731771"/>
                <a:gd name="connsiteY32" fmla="*/ 364556 h 1158940"/>
                <a:gd name="connsiteX33" fmla="*/ 599294 w 731771"/>
                <a:gd name="connsiteY33" fmla="*/ 524352 h 1158940"/>
                <a:gd name="connsiteX34" fmla="*/ 431641 w 731771"/>
                <a:gd name="connsiteY34" fmla="*/ 300735 h 1158940"/>
                <a:gd name="connsiteX35" fmla="*/ 583943 w 731771"/>
                <a:gd name="connsiteY35" fmla="*/ 432246 h 1158940"/>
                <a:gd name="connsiteX36" fmla="*/ 533175 w 731771"/>
                <a:gd name="connsiteY36" fmla="*/ 347150 h 1158940"/>
                <a:gd name="connsiteX37" fmla="*/ 660818 w 731771"/>
                <a:gd name="connsiteY37" fmla="*/ 434663 h 1158940"/>
                <a:gd name="connsiteX38" fmla="*/ 548647 w 731771"/>
                <a:gd name="connsiteY38" fmla="*/ 324426 h 1158940"/>
                <a:gd name="connsiteX39" fmla="*/ 680884 w 731771"/>
                <a:gd name="connsiteY39" fmla="*/ 338931 h 1158940"/>
                <a:gd name="connsiteX40" fmla="*/ 604249 w 731771"/>
                <a:gd name="connsiteY40" fmla="*/ 296625 h 1158940"/>
                <a:gd name="connsiteX41" fmla="*/ 527978 w 731771"/>
                <a:gd name="connsiteY41" fmla="*/ 318503 h 1158940"/>
                <a:gd name="connsiteX42" fmla="*/ 488210 w 731771"/>
                <a:gd name="connsiteY42" fmla="*/ 301097 h 1158940"/>
                <a:gd name="connsiteX43" fmla="*/ 637127 w 731771"/>
                <a:gd name="connsiteY43" fmla="*/ 210079 h 1158940"/>
                <a:gd name="connsiteX44" fmla="*/ 561581 w 731771"/>
                <a:gd name="connsiteY44" fmla="*/ 212134 h 1158940"/>
                <a:gd name="connsiteX45" fmla="*/ 553120 w 731771"/>
                <a:gd name="connsiteY45" fmla="*/ 129698 h 1158940"/>
                <a:gd name="connsiteX46" fmla="*/ 543692 w 731771"/>
                <a:gd name="connsiteY46" fmla="*/ 216002 h 1158940"/>
                <a:gd name="connsiteX47" fmla="*/ 475277 w 731771"/>
                <a:gd name="connsiteY47" fmla="*/ 287801 h 1158940"/>
                <a:gd name="connsiteX48" fmla="*/ 387643 w 731771"/>
                <a:gd name="connsiteY48" fmla="*/ 252627 h 1158940"/>
                <a:gd name="connsiteX49" fmla="*/ 464035 w 731771"/>
                <a:gd name="connsiteY49" fmla="*/ 145411 h 1158940"/>
                <a:gd name="connsiteX50" fmla="*/ 529428 w 731771"/>
                <a:gd name="connsiteY50" fmla="*/ 102622 h 1158940"/>
                <a:gd name="connsiteX51" fmla="*/ 462102 w 731771"/>
                <a:gd name="connsiteY51" fmla="*/ 133324 h 1158940"/>
                <a:gd name="connsiteX52" fmla="*/ 483375 w 731771"/>
                <a:gd name="connsiteY52" fmla="*/ 34087 h 1158940"/>
                <a:gd name="connsiteX53" fmla="*/ 444333 w 731771"/>
                <a:gd name="connsiteY53" fmla="*/ 136951 h 1158940"/>
                <a:gd name="connsiteX54" fmla="*/ 365161 w 731771"/>
                <a:gd name="connsiteY54" fmla="*/ 239814 h 1158940"/>
                <a:gd name="connsiteX55" fmla="*/ 242232 w 731771"/>
                <a:gd name="connsiteY55" fmla="*/ 250451 h 1158940"/>
                <a:gd name="connsiteX56" fmla="*/ 272934 w 731771"/>
                <a:gd name="connsiteY56" fmla="*/ 146499 h 1158940"/>
                <a:gd name="connsiteX57" fmla="*/ 386434 w 731771"/>
                <a:gd name="connsiteY57" fmla="*/ 37834 h 1158940"/>
                <a:gd name="connsiteX58" fmla="*/ 271362 w 731771"/>
                <a:gd name="connsiteY58" fmla="*/ 130907 h 1158940"/>
                <a:gd name="connsiteX59" fmla="*/ 265923 w 731771"/>
                <a:gd name="connsiteY59" fmla="*/ 0 h 1158940"/>
                <a:gd name="connsiteX60" fmla="*/ 258791 w 731771"/>
                <a:gd name="connsiteY60" fmla="*/ 126434 h 1158940"/>
                <a:gd name="connsiteX61" fmla="*/ 216244 w 731771"/>
                <a:gd name="connsiteY61" fmla="*/ 239935 h 1158940"/>
                <a:gd name="connsiteX62" fmla="*/ 54514 w 731771"/>
                <a:gd name="connsiteY62" fmla="*/ 119424 h 1158940"/>
                <a:gd name="connsiteX63" fmla="*/ 0 w 731771"/>
                <a:gd name="connsiteY63" fmla="*/ 239935 h 11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31771" h="1158940">
                  <a:moveTo>
                    <a:pt x="242" y="239451"/>
                  </a:moveTo>
                  <a:cubicBezTo>
                    <a:pt x="242" y="239451"/>
                    <a:pt x="49921" y="291428"/>
                    <a:pt x="104194" y="293845"/>
                  </a:cubicBezTo>
                  <a:cubicBezTo>
                    <a:pt x="104194" y="293845"/>
                    <a:pt x="146741" y="367094"/>
                    <a:pt x="160883" y="383655"/>
                  </a:cubicBezTo>
                  <a:cubicBezTo>
                    <a:pt x="160883" y="383655"/>
                    <a:pt x="179740" y="499452"/>
                    <a:pt x="241265" y="549131"/>
                  </a:cubicBezTo>
                  <a:cubicBezTo>
                    <a:pt x="302790" y="598810"/>
                    <a:pt x="328778" y="627095"/>
                    <a:pt x="354765" y="676774"/>
                  </a:cubicBezTo>
                  <a:cubicBezTo>
                    <a:pt x="380753" y="726453"/>
                    <a:pt x="402027" y="754738"/>
                    <a:pt x="394896" y="794989"/>
                  </a:cubicBezTo>
                  <a:cubicBezTo>
                    <a:pt x="387764" y="835119"/>
                    <a:pt x="373622" y="913204"/>
                    <a:pt x="420884" y="972311"/>
                  </a:cubicBezTo>
                  <a:cubicBezTo>
                    <a:pt x="420884" y="972311"/>
                    <a:pt x="399731" y="917676"/>
                    <a:pt x="402148" y="879842"/>
                  </a:cubicBezTo>
                  <a:cubicBezTo>
                    <a:pt x="402148" y="879842"/>
                    <a:pt x="409280" y="819526"/>
                    <a:pt x="408071" y="798252"/>
                  </a:cubicBezTo>
                  <a:cubicBezTo>
                    <a:pt x="408071" y="798252"/>
                    <a:pt x="446871" y="907281"/>
                    <a:pt x="487122" y="926137"/>
                  </a:cubicBezTo>
                  <a:cubicBezTo>
                    <a:pt x="487122" y="926137"/>
                    <a:pt x="432729" y="837536"/>
                    <a:pt x="428015" y="801999"/>
                  </a:cubicBezTo>
                  <a:cubicBezTo>
                    <a:pt x="423301" y="766583"/>
                    <a:pt x="388006" y="662269"/>
                    <a:pt x="373743" y="642204"/>
                  </a:cubicBezTo>
                  <a:cubicBezTo>
                    <a:pt x="373743" y="642204"/>
                    <a:pt x="419191" y="652236"/>
                    <a:pt x="438168" y="699498"/>
                  </a:cubicBezTo>
                  <a:cubicBezTo>
                    <a:pt x="457025" y="746760"/>
                    <a:pt x="463552" y="768638"/>
                    <a:pt x="513110" y="833910"/>
                  </a:cubicBezTo>
                  <a:cubicBezTo>
                    <a:pt x="513110" y="833910"/>
                    <a:pt x="451223" y="706630"/>
                    <a:pt x="447718" y="672301"/>
                  </a:cubicBezTo>
                  <a:cubicBezTo>
                    <a:pt x="447718" y="672301"/>
                    <a:pt x="509605" y="736969"/>
                    <a:pt x="532088" y="791362"/>
                  </a:cubicBezTo>
                  <a:cubicBezTo>
                    <a:pt x="532088" y="791362"/>
                    <a:pt x="494254" y="674357"/>
                    <a:pt x="438773" y="643654"/>
                  </a:cubicBezTo>
                  <a:cubicBezTo>
                    <a:pt x="383171" y="612952"/>
                    <a:pt x="281637" y="546714"/>
                    <a:pt x="253231" y="503078"/>
                  </a:cubicBezTo>
                  <a:cubicBezTo>
                    <a:pt x="224826" y="459321"/>
                    <a:pt x="220112" y="442762"/>
                    <a:pt x="223738" y="420400"/>
                  </a:cubicBezTo>
                  <a:cubicBezTo>
                    <a:pt x="223738" y="420400"/>
                    <a:pt x="392720" y="530274"/>
                    <a:pt x="445904" y="539703"/>
                  </a:cubicBezTo>
                  <a:cubicBezTo>
                    <a:pt x="499089" y="549131"/>
                    <a:pt x="607755" y="670851"/>
                    <a:pt x="629029" y="720530"/>
                  </a:cubicBezTo>
                  <a:cubicBezTo>
                    <a:pt x="650302" y="770210"/>
                    <a:pt x="654533" y="999749"/>
                    <a:pt x="654533" y="1045803"/>
                  </a:cubicBezTo>
                  <a:cubicBezTo>
                    <a:pt x="654533" y="1083636"/>
                    <a:pt x="689224" y="1158941"/>
                    <a:pt x="689224" y="1158941"/>
                  </a:cubicBezTo>
                  <a:cubicBezTo>
                    <a:pt x="689224" y="1158941"/>
                    <a:pt x="652720" y="954180"/>
                    <a:pt x="666862" y="860865"/>
                  </a:cubicBezTo>
                  <a:cubicBezTo>
                    <a:pt x="666862" y="860865"/>
                    <a:pt x="696235" y="978113"/>
                    <a:pt x="731772" y="1006519"/>
                  </a:cubicBezTo>
                  <a:cubicBezTo>
                    <a:pt x="731772" y="1006519"/>
                    <a:pt x="684993" y="899182"/>
                    <a:pt x="681125" y="836690"/>
                  </a:cubicBezTo>
                  <a:cubicBezTo>
                    <a:pt x="677016" y="769363"/>
                    <a:pt x="585998" y="611019"/>
                    <a:pt x="551669" y="573185"/>
                  </a:cubicBezTo>
                  <a:cubicBezTo>
                    <a:pt x="551669" y="573185"/>
                    <a:pt x="662027" y="569317"/>
                    <a:pt x="729354" y="631930"/>
                  </a:cubicBezTo>
                  <a:cubicBezTo>
                    <a:pt x="729354" y="631930"/>
                    <a:pt x="709289" y="579954"/>
                    <a:pt x="596997" y="557471"/>
                  </a:cubicBezTo>
                  <a:cubicBezTo>
                    <a:pt x="484705" y="534989"/>
                    <a:pt x="350051" y="416895"/>
                    <a:pt x="340502" y="405049"/>
                  </a:cubicBezTo>
                  <a:cubicBezTo>
                    <a:pt x="331074" y="393203"/>
                    <a:pt x="261330" y="325876"/>
                    <a:pt x="261330" y="325876"/>
                  </a:cubicBezTo>
                  <a:cubicBezTo>
                    <a:pt x="261330" y="325876"/>
                    <a:pt x="306295" y="273901"/>
                    <a:pt x="355853" y="286834"/>
                  </a:cubicBezTo>
                  <a:cubicBezTo>
                    <a:pt x="405532" y="299889"/>
                    <a:pt x="421004" y="336151"/>
                    <a:pt x="430433" y="364556"/>
                  </a:cubicBezTo>
                  <a:cubicBezTo>
                    <a:pt x="439861" y="392962"/>
                    <a:pt x="488331" y="467420"/>
                    <a:pt x="599294" y="524352"/>
                  </a:cubicBezTo>
                  <a:cubicBezTo>
                    <a:pt x="599294" y="524352"/>
                    <a:pt x="433938" y="392841"/>
                    <a:pt x="431641" y="300735"/>
                  </a:cubicBezTo>
                  <a:cubicBezTo>
                    <a:pt x="431641" y="300735"/>
                    <a:pt x="505979" y="321162"/>
                    <a:pt x="583943" y="432246"/>
                  </a:cubicBezTo>
                  <a:cubicBezTo>
                    <a:pt x="583943" y="432246"/>
                    <a:pt x="560251" y="368424"/>
                    <a:pt x="533175" y="347150"/>
                  </a:cubicBezTo>
                  <a:cubicBezTo>
                    <a:pt x="533175" y="347150"/>
                    <a:pt x="605216" y="351865"/>
                    <a:pt x="660818" y="434663"/>
                  </a:cubicBezTo>
                  <a:cubicBezTo>
                    <a:pt x="660818" y="434663"/>
                    <a:pt x="617183" y="348118"/>
                    <a:pt x="548647" y="324426"/>
                  </a:cubicBezTo>
                  <a:cubicBezTo>
                    <a:pt x="548647" y="324426"/>
                    <a:pt x="602920" y="291669"/>
                    <a:pt x="680884" y="338931"/>
                  </a:cubicBezTo>
                  <a:cubicBezTo>
                    <a:pt x="680884" y="338931"/>
                    <a:pt x="633743" y="301460"/>
                    <a:pt x="604249" y="296625"/>
                  </a:cubicBezTo>
                  <a:cubicBezTo>
                    <a:pt x="574756" y="291790"/>
                    <a:pt x="527978" y="318503"/>
                    <a:pt x="527978" y="318503"/>
                  </a:cubicBezTo>
                  <a:lnTo>
                    <a:pt x="488210" y="301097"/>
                  </a:lnTo>
                  <a:cubicBezTo>
                    <a:pt x="488210" y="301097"/>
                    <a:pt x="570888" y="208870"/>
                    <a:pt x="637127" y="210079"/>
                  </a:cubicBezTo>
                  <a:cubicBezTo>
                    <a:pt x="637127" y="210079"/>
                    <a:pt x="587690" y="202706"/>
                    <a:pt x="561581" y="212134"/>
                  </a:cubicBezTo>
                  <a:cubicBezTo>
                    <a:pt x="561581" y="212134"/>
                    <a:pt x="540186" y="168740"/>
                    <a:pt x="553120" y="129698"/>
                  </a:cubicBezTo>
                  <a:cubicBezTo>
                    <a:pt x="553120" y="129698"/>
                    <a:pt x="524714" y="162817"/>
                    <a:pt x="543692" y="216002"/>
                  </a:cubicBezTo>
                  <a:lnTo>
                    <a:pt x="475277" y="287801"/>
                  </a:lnTo>
                  <a:lnTo>
                    <a:pt x="387643" y="252627"/>
                  </a:lnTo>
                  <a:cubicBezTo>
                    <a:pt x="387643" y="252627"/>
                    <a:pt x="462827" y="204519"/>
                    <a:pt x="464035" y="145411"/>
                  </a:cubicBezTo>
                  <a:cubicBezTo>
                    <a:pt x="464035" y="145411"/>
                    <a:pt x="518791" y="141543"/>
                    <a:pt x="529428" y="102622"/>
                  </a:cubicBezTo>
                  <a:cubicBezTo>
                    <a:pt x="529428" y="102622"/>
                    <a:pt x="492804" y="131027"/>
                    <a:pt x="462102" y="133324"/>
                  </a:cubicBezTo>
                  <a:cubicBezTo>
                    <a:pt x="462102" y="133324"/>
                    <a:pt x="447959" y="80140"/>
                    <a:pt x="483375" y="34087"/>
                  </a:cubicBezTo>
                  <a:cubicBezTo>
                    <a:pt x="483375" y="34087"/>
                    <a:pt x="434905" y="45932"/>
                    <a:pt x="444333" y="136951"/>
                  </a:cubicBezTo>
                  <a:cubicBezTo>
                    <a:pt x="444333" y="136951"/>
                    <a:pt x="450256" y="193640"/>
                    <a:pt x="365161" y="239814"/>
                  </a:cubicBezTo>
                  <a:cubicBezTo>
                    <a:pt x="280065" y="285867"/>
                    <a:pt x="242232" y="250451"/>
                    <a:pt x="242232" y="250451"/>
                  </a:cubicBezTo>
                  <a:cubicBezTo>
                    <a:pt x="242232" y="250451"/>
                    <a:pt x="272934" y="191344"/>
                    <a:pt x="272934" y="146499"/>
                  </a:cubicBezTo>
                  <a:cubicBezTo>
                    <a:pt x="272934" y="146499"/>
                    <a:pt x="374589" y="114589"/>
                    <a:pt x="386434" y="37834"/>
                  </a:cubicBezTo>
                  <a:cubicBezTo>
                    <a:pt x="386434" y="37834"/>
                    <a:pt x="333975" y="120270"/>
                    <a:pt x="271362" y="130907"/>
                  </a:cubicBezTo>
                  <a:cubicBezTo>
                    <a:pt x="271362" y="130907"/>
                    <a:pt x="244649" y="63821"/>
                    <a:pt x="265923" y="0"/>
                  </a:cubicBezTo>
                  <a:cubicBezTo>
                    <a:pt x="265923" y="0"/>
                    <a:pt x="229298" y="30702"/>
                    <a:pt x="258791" y="126434"/>
                  </a:cubicBezTo>
                  <a:cubicBezTo>
                    <a:pt x="258791" y="126434"/>
                    <a:pt x="255286" y="212738"/>
                    <a:pt x="216244" y="239935"/>
                  </a:cubicBezTo>
                  <a:cubicBezTo>
                    <a:pt x="216244" y="239935"/>
                    <a:pt x="92348" y="184333"/>
                    <a:pt x="54514" y="119424"/>
                  </a:cubicBezTo>
                  <a:cubicBezTo>
                    <a:pt x="19098" y="149280"/>
                    <a:pt x="5318" y="192069"/>
                    <a:pt x="0" y="239935"/>
                  </a:cubicBezTo>
                  <a:close/>
                </a:path>
              </a:pathLst>
            </a:custGeom>
            <a:solidFill>
              <a:srgbClr val="DDF1F6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BC43B6-38E0-2DAB-20E9-F4C0DB9D9682}"/>
                </a:ext>
              </a:extLst>
            </p:cNvPr>
            <p:cNvSpPr/>
            <p:nvPr/>
          </p:nvSpPr>
          <p:spPr>
            <a:xfrm>
              <a:off x="3654508" y="4157193"/>
              <a:ext cx="505404" cy="468418"/>
            </a:xfrm>
            <a:custGeom>
              <a:avLst/>
              <a:gdLst>
                <a:gd name="connsiteX0" fmla="*/ 648368 w 648368"/>
                <a:gd name="connsiteY0" fmla="*/ 605479 h 605600"/>
                <a:gd name="connsiteX1" fmla="*/ 520000 w 648368"/>
                <a:gd name="connsiteY1" fmla="*/ 562569 h 605600"/>
                <a:gd name="connsiteX2" fmla="*/ 289493 w 648368"/>
                <a:gd name="connsiteY2" fmla="*/ 544801 h 605600"/>
                <a:gd name="connsiteX3" fmla="*/ 16439 w 648368"/>
                <a:gd name="connsiteY3" fmla="*/ 218682 h 605600"/>
                <a:gd name="connsiteX4" fmla="*/ 0 w 648368"/>
                <a:gd name="connsiteY4" fmla="*/ 142 h 605600"/>
                <a:gd name="connsiteX5" fmla="*/ 206090 w 648368"/>
                <a:gd name="connsiteY5" fmla="*/ 106391 h 605600"/>
                <a:gd name="connsiteX6" fmla="*/ 243078 w 648368"/>
                <a:gd name="connsiteY6" fmla="*/ 324568 h 605600"/>
                <a:gd name="connsiteX7" fmla="*/ 412785 w 648368"/>
                <a:gd name="connsiteY7" fmla="*/ 408334 h 605600"/>
                <a:gd name="connsiteX8" fmla="*/ 612711 w 648368"/>
                <a:gd name="connsiteY8" fmla="*/ 543229 h 605600"/>
                <a:gd name="connsiteX9" fmla="*/ 648368 w 648368"/>
                <a:gd name="connsiteY9" fmla="*/ 605600 h 6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368" h="605600">
                  <a:moveTo>
                    <a:pt x="648368" y="605479"/>
                  </a:moveTo>
                  <a:cubicBezTo>
                    <a:pt x="577415" y="598227"/>
                    <a:pt x="567383" y="579250"/>
                    <a:pt x="520000" y="562569"/>
                  </a:cubicBezTo>
                  <a:cubicBezTo>
                    <a:pt x="459684" y="541295"/>
                    <a:pt x="374589" y="541295"/>
                    <a:pt x="289493" y="544801"/>
                  </a:cubicBezTo>
                  <a:cubicBezTo>
                    <a:pt x="204398" y="548427"/>
                    <a:pt x="34207" y="413652"/>
                    <a:pt x="16439" y="218682"/>
                  </a:cubicBezTo>
                  <a:cubicBezTo>
                    <a:pt x="8945" y="136609"/>
                    <a:pt x="4593" y="63239"/>
                    <a:pt x="0" y="142"/>
                  </a:cubicBezTo>
                  <a:cubicBezTo>
                    <a:pt x="70590" y="-3484"/>
                    <a:pt x="179740" y="62997"/>
                    <a:pt x="206090" y="106391"/>
                  </a:cubicBezTo>
                  <a:cubicBezTo>
                    <a:pt x="244891" y="170333"/>
                    <a:pt x="204640" y="260505"/>
                    <a:pt x="243078" y="324568"/>
                  </a:cubicBezTo>
                  <a:cubicBezTo>
                    <a:pt x="276439" y="380170"/>
                    <a:pt x="350897" y="389599"/>
                    <a:pt x="412785" y="408334"/>
                  </a:cubicBezTo>
                  <a:cubicBezTo>
                    <a:pt x="490870" y="432146"/>
                    <a:pt x="561460" y="479771"/>
                    <a:pt x="612711" y="543229"/>
                  </a:cubicBezTo>
                  <a:cubicBezTo>
                    <a:pt x="627336" y="561361"/>
                    <a:pt x="640028" y="583118"/>
                    <a:pt x="648368" y="605600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53563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1"/>
            <a:ext cx="5562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562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1F25-382D-4CE5-99D2-D389D07019C3}" type="datetime1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2B3774-C9A6-7660-6B9F-354CA96A6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042057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2" y="228601"/>
            <a:ext cx="11257867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932" y="1274765"/>
            <a:ext cx="5520643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32" y="1823406"/>
            <a:ext cx="5520643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74765"/>
            <a:ext cx="5562599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3406"/>
            <a:ext cx="5562598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010-457D-497C-BC1F-8982A0CFCC8F}" type="datetime1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184DD66-BE80-5203-25E8-8771F259D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195720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31"/>
            <a:ext cx="11277600" cy="4100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DF4-9EBB-415C-A0BA-652D75990D66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6288" y="5424412"/>
            <a:ext cx="9601200" cy="377976"/>
          </a:xfrm>
          <a:prstGeom prst="roundRect">
            <a:avLst/>
          </a:prstGeom>
          <a:solidFill>
            <a:srgbClr val="003058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274B4E7-3B1C-F609-69F9-14ACCA512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4906671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A5CC-DF79-4C1F-BC9C-A9BAE87DA578}" type="datetime1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9032" y="5428720"/>
            <a:ext cx="9601200" cy="377976"/>
          </a:xfrm>
          <a:prstGeom prst="roundRect">
            <a:avLst/>
          </a:prstGeom>
          <a:solidFill>
            <a:srgbClr val="003058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611A474-2B7B-0A17-6169-4FED8442D1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1085931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282FC-A52B-9DEF-3339-994CCED86D43}"/>
              </a:ext>
            </a:extLst>
          </p:cNvPr>
          <p:cNvSpPr txBox="1"/>
          <p:nvPr userDrawn="1"/>
        </p:nvSpPr>
        <p:spPr>
          <a:xfrm>
            <a:off x="648000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GB-73335 | Date of preparation: February 2026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© 2026 AstraZeneca. All Rights Reserved. This information is intended for healthcare professionals only. </a:t>
            </a:r>
            <a:r>
              <a:rPr lang="en-GB" sz="900" dirty="0" err="1">
                <a:solidFill>
                  <a:schemeClr val="tx1"/>
                </a:solidFill>
              </a:rPr>
              <a:t>EpiCentral</a:t>
            </a:r>
            <a:r>
              <a:rPr lang="en-GB" sz="900" dirty="0">
                <a:solidFill>
                  <a:schemeClr val="tx1"/>
                </a:solidFill>
              </a:rPr>
              <a:t>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39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3D9C-0853-494F-954A-AEC44A66CB01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0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57DF840-EBBB-25AB-44AF-11EF60D768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736790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5D06529-D739-FF20-B0E5-687B67A5F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3168767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287E9-EBEB-4648-982B-10337D55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0A-C38E-40FB-BCF6-2303E9A7CC69}" type="datetime1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B78B9-0DDE-46C9-8ACD-9F2A63B7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9C07F-8571-41D4-9A89-601A8B9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5F5103-6F75-4D29-92B7-D96304B0DF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92425"/>
            <a:ext cx="11277600" cy="473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3FA7D64D-4E57-4593-B8D4-E1A368A70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0" y="6132587"/>
            <a:ext cx="1330570" cy="3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762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/>
        </p:nvSpPr>
        <p:spPr>
          <a:xfrm>
            <a:off x="2893625" y="6314749"/>
            <a:ext cx="64047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tx1"/>
                </a:solidFill>
              </a:rPr>
              <a:t>This Material is for Use by AstraZeneca &amp; Amgen Medical Personnel Only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tx1"/>
                </a:solidFill>
              </a:rPr>
              <a:t>Speaker notes are for internal use only and are not to be shown or disseminated outside of AstraZeneca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79183"/>
              </p:ext>
            </p:extLst>
          </p:nvPr>
        </p:nvGraphicFramePr>
        <p:xfrm>
          <a:off x="1128800" y="3577113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07189"/>
              </p:ext>
            </p:extLst>
          </p:nvPr>
        </p:nvGraphicFramePr>
        <p:xfrm>
          <a:off x="1128800" y="1039470"/>
          <a:ext cx="9949786" cy="229410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963846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2006" y="1102835"/>
            <a:ext cx="8106580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&lt;MARP/MAAZAP&gt; &lt;#######&gt; &lt;TA&gt; &lt;Asset Title&gt; 70 character limit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5855" y="1491653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2006" y="1491653"/>
            <a:ext cx="1797601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Reactive or Proactive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855" y="1880471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MM/YY (if &lt;1 year)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006" y="2658107"/>
            <a:ext cx="891693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F28B02-DF8E-4C7E-90E9-0214CD384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972" y="2658107"/>
            <a:ext cx="415918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 If Yes - Reactive via MI, Reactive via MI </a:t>
            </a:r>
            <a:r>
              <a:rPr lang="en-US" err="1"/>
              <a:t>SciP</a:t>
            </a:r>
            <a:r>
              <a:rPr lang="en-US"/>
              <a:t>, or Proactive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77F15F9-6B04-4325-BA35-6D4FC8B30B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2006" y="3046924"/>
            <a:ext cx="39367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Any Medical Personnel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D881301-6455-4429-AC98-70F1B2B5BC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5855" y="2269289"/>
            <a:ext cx="3284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Any HCP, MM Only, Contracted EE, or Other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2006" y="2269289"/>
            <a:ext cx="89169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C3ADFAF-903D-45A8-9EC3-263C6B88C9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0043" y="2269289"/>
            <a:ext cx="121231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If Yes - MM/YY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99D1E98-12E4-4111-B43B-8EF5E67629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2006" y="5042742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2005" y="5379477"/>
            <a:ext cx="8106581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72006" y="4043882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0224" y="4050835"/>
            <a:ext cx="2019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PromoMats/</a:t>
            </a:r>
            <a:r>
              <a:rPr lang="en-US" err="1"/>
              <a:t>MedComms</a:t>
            </a:r>
            <a:r>
              <a:rPr lang="en-US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72006" y="3657303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Asset Owner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785EC2-7CE7-4B29-BFA7-2A8950DFE9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72005" y="4646823"/>
            <a:ext cx="8993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2111F09-1B27-4A1F-9662-63D673AA51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9384" y="4646823"/>
            <a:ext cx="8777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1A21B67-AE66-4D44-8C58-A71F0B4E97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9384" y="5042742"/>
            <a:ext cx="127191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If Yes - $Value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2006" y="1880471"/>
            <a:ext cx="174709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Brand or TA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91673" y="1494084"/>
            <a:ext cx="92313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/>
        </p:nvSpPr>
        <p:spPr>
          <a:xfrm>
            <a:off x="1132577" y="1036716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/>
        </p:nvSpPr>
        <p:spPr>
          <a:xfrm>
            <a:off x="5348628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/>
        </p:nvSpPr>
        <p:spPr>
          <a:xfrm>
            <a:off x="1132577" y="1423839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/>
        </p:nvSpPr>
        <p:spPr>
          <a:xfrm>
            <a:off x="5348628" y="1810962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9F3220-7D9B-445A-8058-358753CF9360}"/>
              </a:ext>
            </a:extLst>
          </p:cNvPr>
          <p:cNvSpPr txBox="1"/>
          <p:nvPr/>
        </p:nvSpPr>
        <p:spPr>
          <a:xfrm>
            <a:off x="1132577" y="2585208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7AD0CF-AE31-45DA-96AF-9BF462D0EBD5}"/>
              </a:ext>
            </a:extLst>
          </p:cNvPr>
          <p:cNvSpPr txBox="1"/>
          <p:nvPr/>
        </p:nvSpPr>
        <p:spPr>
          <a:xfrm>
            <a:off x="1132577" y="2972330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Approved for Use 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74B5DD-D8E4-46DE-A3C8-C17D4C0070F8}"/>
              </a:ext>
            </a:extLst>
          </p:cNvPr>
          <p:cNvSpPr txBox="1"/>
          <p:nvPr/>
        </p:nvSpPr>
        <p:spPr>
          <a:xfrm>
            <a:off x="5348628" y="2198085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/>
        </p:nvSpPr>
        <p:spPr>
          <a:xfrm>
            <a:off x="1132577" y="2198085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One Time Use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229345-0EF5-4489-BFD2-ED28EF6A19AF}"/>
              </a:ext>
            </a:extLst>
          </p:cNvPr>
          <p:cNvSpPr txBox="1"/>
          <p:nvPr/>
        </p:nvSpPr>
        <p:spPr>
          <a:xfrm>
            <a:off x="1132577" y="497416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</a:rPr>
              <a:t>MSL Leave-behind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/>
        </p:nvSpPr>
        <p:spPr>
          <a:xfrm>
            <a:off x="0" y="123145"/>
            <a:ext cx="1219199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</a:rPr>
              <a:t>US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/>
        </p:nvSpPr>
        <p:spPr>
          <a:xfrm>
            <a:off x="1132577" y="5372145"/>
            <a:ext cx="18288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Special Instructions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/>
        </p:nvSpPr>
        <p:spPr>
          <a:xfrm>
            <a:off x="8451353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/>
        </p:nvSpPr>
        <p:spPr>
          <a:xfrm>
            <a:off x="1132577" y="3979411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/>
        </p:nvSpPr>
        <p:spPr>
          <a:xfrm>
            <a:off x="7527636" y="3979411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/>
        </p:nvSpPr>
        <p:spPr>
          <a:xfrm>
            <a:off x="1132577" y="3585295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Asset Owner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F3D524-8618-4B93-A131-5DAC4985A561}"/>
              </a:ext>
            </a:extLst>
          </p:cNvPr>
          <p:cNvSpPr txBox="1"/>
          <p:nvPr/>
        </p:nvSpPr>
        <p:spPr>
          <a:xfrm>
            <a:off x="1132577" y="457550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Veeva CRM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BCA70B-07F3-4184-B119-07E8A73B0D29}"/>
              </a:ext>
            </a:extLst>
          </p:cNvPr>
          <p:cNvSpPr txBox="1"/>
          <p:nvPr/>
        </p:nvSpPr>
        <p:spPr>
          <a:xfrm>
            <a:off x="3961877" y="457550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Restricted 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6F0CE-3EF3-4748-8537-A266C0CD9329}"/>
              </a:ext>
            </a:extLst>
          </p:cNvPr>
          <p:cNvSpPr txBox="1"/>
          <p:nvPr/>
        </p:nvSpPr>
        <p:spPr>
          <a:xfrm>
            <a:off x="3961877" y="497416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If Yes, Fair Market Value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/>
        </p:nvSpPr>
        <p:spPr>
          <a:xfrm>
            <a:off x="1132577" y="1810962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Brand or TA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/>
        </p:nvSpPr>
        <p:spPr>
          <a:xfrm>
            <a:off x="7527636" y="3585295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Document #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6419F55-E696-4649-B99D-36B08665C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89386"/>
              </p:ext>
            </p:extLst>
          </p:nvPr>
        </p:nvGraphicFramePr>
        <p:xfrm>
          <a:off x="1131937" y="4566547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9198" y="3656902"/>
            <a:ext cx="2020226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ML-XXXX-US-XXXX</a:t>
            </a:r>
          </a:p>
        </p:txBody>
      </p:sp>
    </p:spTree>
    <p:extLst>
      <p:ext uri="{BB962C8B-B14F-4D97-AF65-F5344CB8AC3E}">
        <p14:creationId xmlns:p14="http://schemas.microsoft.com/office/powerpoint/2010/main" val="339339925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lobal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/>
        </p:nvSpPr>
        <p:spPr>
          <a:xfrm>
            <a:off x="526473" y="6034667"/>
            <a:ext cx="112083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tx1"/>
                </a:solidFill>
              </a:rPr>
              <a:t>External use of any of the content must be approved for release </a:t>
            </a:r>
            <a:br>
              <a:rPr lang="en-US" sz="1400" b="1">
                <a:solidFill>
                  <a:schemeClr val="tx1"/>
                </a:solidFill>
              </a:rPr>
            </a:br>
            <a:r>
              <a:rPr lang="en-US" sz="1400" b="1">
                <a:solidFill>
                  <a:schemeClr val="tx1"/>
                </a:solidFill>
              </a:rPr>
              <a:t>by your local nominated signatory/local medical process to ensure compliance with local regulations. 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tx1"/>
                </a:solidFill>
              </a:rPr>
              <a:t>Refer to the General Properties for this asset in GMIP Content (Veeva Vault </a:t>
            </a:r>
            <a:r>
              <a:rPr lang="en-US" sz="1000" b="0" err="1">
                <a:solidFill>
                  <a:schemeClr val="tx1"/>
                </a:solidFill>
              </a:rPr>
              <a:t>MedComms</a:t>
            </a:r>
            <a:r>
              <a:rPr lang="en-US" sz="1000" b="0">
                <a:solidFill>
                  <a:schemeClr val="tx1"/>
                </a:solidFill>
              </a:rPr>
              <a:t>) for additional details. 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tx1"/>
                </a:solidFill>
              </a:rPr>
              <a:t>Questions on this asset should be directed to asset owners.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58479"/>
              </p:ext>
            </p:extLst>
          </p:nvPr>
        </p:nvGraphicFramePr>
        <p:xfrm>
          <a:off x="1128800" y="2533405"/>
          <a:ext cx="9949786" cy="152940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134820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25149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63398"/>
              </p:ext>
            </p:extLst>
          </p:nvPr>
        </p:nvGraphicFramePr>
        <p:xfrm>
          <a:off x="1128800" y="1039470"/>
          <a:ext cx="9949786" cy="114705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0436" y="1102835"/>
            <a:ext cx="7798987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&lt;Generic Name&gt; - &lt;Title from Veeva Vault&gt;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0436" y="3386320"/>
            <a:ext cx="91440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0436" y="1491653"/>
            <a:ext cx="186677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Reactive or Internal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9907" y="3766558"/>
            <a:ext cx="91440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7596" y="3775442"/>
            <a:ext cx="256182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No/List Third Party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7455" y="3387905"/>
            <a:ext cx="256182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Yes, No, or N/A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1200" y="4769872"/>
            <a:ext cx="7808083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60436" y="3000178"/>
            <a:ext cx="424803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0224" y="3007131"/>
            <a:ext cx="2019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PromoMats/</a:t>
            </a:r>
            <a:r>
              <a:rPr lang="en-US" err="1"/>
              <a:t>MedComms</a:t>
            </a:r>
            <a:r>
              <a:rPr lang="en-US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0436" y="2613599"/>
            <a:ext cx="424803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AZ MI Lead /Global Medical Affairs Lead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60436" y="1880471"/>
            <a:ext cx="324420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No or Yes, Pending Local Market Approval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49572" y="1881207"/>
            <a:ext cx="270985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Therapy Area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/>
        </p:nvSpPr>
        <p:spPr>
          <a:xfrm>
            <a:off x="1127567" y="1036716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/>
        </p:nvSpPr>
        <p:spPr>
          <a:xfrm>
            <a:off x="1127567" y="3318506"/>
            <a:ext cx="204974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/>
        </p:nvSpPr>
        <p:spPr>
          <a:xfrm>
            <a:off x="1127567" y="1423839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/>
        </p:nvSpPr>
        <p:spPr>
          <a:xfrm>
            <a:off x="1127567" y="3697049"/>
            <a:ext cx="204974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/>
        </p:nvSpPr>
        <p:spPr>
          <a:xfrm>
            <a:off x="4398741" y="3316701"/>
            <a:ext cx="4034059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Copyright Permissions Obtained for Graphics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/>
        </p:nvSpPr>
        <p:spPr>
          <a:xfrm>
            <a:off x="0" y="123145"/>
            <a:ext cx="1219199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</a:rPr>
              <a:t>Global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/>
        </p:nvSpPr>
        <p:spPr>
          <a:xfrm>
            <a:off x="1127566" y="4734832"/>
            <a:ext cx="204473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Special Instructions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/>
        </p:nvSpPr>
        <p:spPr>
          <a:xfrm>
            <a:off x="6809252" y="1810962"/>
            <a:ext cx="13716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Therapy Area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/>
        </p:nvSpPr>
        <p:spPr>
          <a:xfrm>
            <a:off x="1127567" y="2935707"/>
            <a:ext cx="204473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/>
        </p:nvSpPr>
        <p:spPr>
          <a:xfrm>
            <a:off x="7527636" y="2935707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/>
        </p:nvSpPr>
        <p:spPr>
          <a:xfrm>
            <a:off x="1127567" y="2541591"/>
            <a:ext cx="204473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Asset Owners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/>
        </p:nvSpPr>
        <p:spPr>
          <a:xfrm>
            <a:off x="1127567" y="1810962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Approved for Distribution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/>
        </p:nvSpPr>
        <p:spPr>
          <a:xfrm>
            <a:off x="7527636" y="2541591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Document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9198" y="2613198"/>
            <a:ext cx="2020226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ML-XXXX-ALL-XXXX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FDDFED-CF51-4158-8A3B-DD9E176FC125}"/>
              </a:ext>
            </a:extLst>
          </p:cNvPr>
          <p:cNvSpPr txBox="1"/>
          <p:nvPr/>
        </p:nvSpPr>
        <p:spPr>
          <a:xfrm>
            <a:off x="4398741" y="3697049"/>
            <a:ext cx="4034059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Technical Review/Fact Check by Medical Information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509915-7361-4754-AA26-9EB5B15ABE0F}"/>
              </a:ext>
            </a:extLst>
          </p:cNvPr>
          <p:cNvSpPr txBox="1"/>
          <p:nvPr/>
        </p:nvSpPr>
        <p:spPr>
          <a:xfrm>
            <a:off x="1127567" y="4294036"/>
            <a:ext cx="99460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This material is globally approved for use by AstraZeneca Medical Personnel only. The local market is responsible for interpreting,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reviewing, and approving the content according to their local label, rules, and regulations. </a:t>
            </a:r>
          </a:p>
        </p:txBody>
      </p:sp>
    </p:spTree>
    <p:extLst>
      <p:ext uri="{BB962C8B-B14F-4D97-AF65-F5344CB8AC3E}">
        <p14:creationId xmlns:p14="http://schemas.microsoft.com/office/powerpoint/2010/main" val="9570232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7BE88-A5AF-4F29-9C43-CCABE1A5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0F18-88F3-4EF5-B415-6A2DEC6930B5}" type="datetime1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E8F54-6E21-465B-A3DA-00A4D21C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88065-48E8-4FCA-94C3-9D96DFA1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F3B48-EF4A-435C-9B6A-D374D77F38C3}"/>
              </a:ext>
            </a:extLst>
          </p:cNvPr>
          <p:cNvSpPr txBox="1"/>
          <p:nvPr/>
        </p:nvSpPr>
        <p:spPr>
          <a:xfrm>
            <a:off x="1842205" y="1928916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DD8E9-9C94-429A-ADFB-657793FE72F4}"/>
              </a:ext>
            </a:extLst>
          </p:cNvPr>
          <p:cNvSpPr txBox="1"/>
          <p:nvPr/>
        </p:nvSpPr>
        <p:spPr>
          <a:xfrm>
            <a:off x="7640331" y="1313363"/>
            <a:ext cx="289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5CFAFC7-0AF5-4080-ACB6-82A4BA719686}"/>
              </a:ext>
            </a:extLst>
          </p:cNvPr>
          <p:cNvSpPr/>
          <p:nvPr/>
        </p:nvSpPr>
        <p:spPr>
          <a:xfrm>
            <a:off x="6961909" y="3464645"/>
            <a:ext cx="4301837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EC8102A-483A-443B-B111-91EF87A971F0}"/>
              </a:ext>
            </a:extLst>
          </p:cNvPr>
          <p:cNvSpPr/>
          <p:nvPr/>
        </p:nvSpPr>
        <p:spPr>
          <a:xfrm flipH="1">
            <a:off x="987137" y="3464645"/>
            <a:ext cx="4301837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21955-1D2E-4931-8448-8FC8C8309689}"/>
              </a:ext>
            </a:extLst>
          </p:cNvPr>
          <p:cNvSpPr txBox="1"/>
          <p:nvPr/>
        </p:nvSpPr>
        <p:spPr>
          <a:xfrm>
            <a:off x="1842205" y="1928916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372DC-4718-490C-85FC-7C9D8D212E6E}"/>
              </a:ext>
            </a:extLst>
          </p:cNvPr>
          <p:cNvSpPr txBox="1"/>
          <p:nvPr/>
        </p:nvSpPr>
        <p:spPr>
          <a:xfrm>
            <a:off x="7640331" y="1313363"/>
            <a:ext cx="289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43FC13C-E6E5-47E2-B07D-9C69DC94F668}"/>
              </a:ext>
            </a:extLst>
          </p:cNvPr>
          <p:cNvSpPr/>
          <p:nvPr/>
        </p:nvSpPr>
        <p:spPr>
          <a:xfrm>
            <a:off x="6961909" y="3464645"/>
            <a:ext cx="4301837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418049-4415-4D95-A8CD-7050599A1FF8}"/>
              </a:ext>
            </a:extLst>
          </p:cNvPr>
          <p:cNvSpPr/>
          <p:nvPr/>
        </p:nvSpPr>
        <p:spPr>
          <a:xfrm flipH="1">
            <a:off x="987137" y="3464645"/>
            <a:ext cx="4301837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95545-A608-4967-A414-974DA1504984}"/>
              </a:ext>
            </a:extLst>
          </p:cNvPr>
          <p:cNvSpPr txBox="1"/>
          <p:nvPr userDrawn="1"/>
        </p:nvSpPr>
        <p:spPr>
          <a:xfrm>
            <a:off x="1842205" y="1928916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099A33-D706-441E-9C6D-4C5700E2E7CB}"/>
              </a:ext>
            </a:extLst>
          </p:cNvPr>
          <p:cNvSpPr txBox="1"/>
          <p:nvPr userDrawn="1"/>
        </p:nvSpPr>
        <p:spPr>
          <a:xfrm>
            <a:off x="7640331" y="1313363"/>
            <a:ext cx="289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BB6AE3C-8966-4398-9A62-50E38A1A9A0E}"/>
              </a:ext>
            </a:extLst>
          </p:cNvPr>
          <p:cNvSpPr/>
          <p:nvPr userDrawn="1"/>
        </p:nvSpPr>
        <p:spPr>
          <a:xfrm>
            <a:off x="6961909" y="3464645"/>
            <a:ext cx="4301837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915611A-492D-4B39-A7BD-55A350163C88}"/>
              </a:ext>
            </a:extLst>
          </p:cNvPr>
          <p:cNvSpPr/>
          <p:nvPr userDrawn="1"/>
        </p:nvSpPr>
        <p:spPr>
          <a:xfrm flipH="1">
            <a:off x="987137" y="3464645"/>
            <a:ext cx="4301837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2772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3871-6706-46AE-AEDF-295B2B4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626B-C2A5-43AC-8026-8EE4445D0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C66FA-6660-46A3-9D2F-4A084146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724A-C083-449D-9568-CC6C784FBAC1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B475-020A-49A3-997D-5E9FE17D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720AB-6B68-4979-8E3A-5D647115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D5C-316B-43B7-8645-99B26FA2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1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2FFC0-E3AF-FB79-B636-CF739EFA5BC0}"/>
              </a:ext>
            </a:extLst>
          </p:cNvPr>
          <p:cNvSpPr txBox="1"/>
          <p:nvPr userDrawn="1"/>
        </p:nvSpPr>
        <p:spPr>
          <a:xfrm>
            <a:off x="648000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GB-73335 | Date of preparation: February 2026 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© 2026 AstraZeneca. All Rights Reserved. This information is intended for healthcare professionals only. </a:t>
            </a:r>
            <a:r>
              <a:rPr lang="en-GB" sz="900" dirty="0" err="1">
                <a:solidFill>
                  <a:schemeClr val="bg1"/>
                </a:solidFill>
              </a:rPr>
              <a:t>EpiCentral</a:t>
            </a:r>
            <a:r>
              <a:rPr lang="en-GB" sz="900" dirty="0">
                <a:solidFill>
                  <a:schemeClr val="bg1"/>
                </a:solidFill>
              </a:rPr>
              <a:t> is sponsored and developed by AstraZeneca.</a:t>
            </a:r>
          </a:p>
        </p:txBody>
      </p:sp>
    </p:spTree>
    <p:extLst>
      <p:ext uri="{BB962C8B-B14F-4D97-AF65-F5344CB8AC3E}">
        <p14:creationId xmlns:p14="http://schemas.microsoft.com/office/powerpoint/2010/main" val="423755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10A1F-891A-8998-2516-A69C1568B16D}"/>
              </a:ext>
            </a:extLst>
          </p:cNvPr>
          <p:cNvSpPr txBox="1"/>
          <p:nvPr userDrawn="1"/>
        </p:nvSpPr>
        <p:spPr>
          <a:xfrm>
            <a:off x="648000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GB-73335 | Date of preparation: February 2026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© 2026 AstraZeneca. All Rights Reserved. This information is intended for healthcare professionals only. </a:t>
            </a:r>
            <a:r>
              <a:rPr lang="en-GB" sz="900" dirty="0" err="1">
                <a:solidFill>
                  <a:schemeClr val="tx1"/>
                </a:solidFill>
              </a:rPr>
              <a:t>EpiCentral</a:t>
            </a:r>
            <a:r>
              <a:rPr lang="en-GB" sz="900" dirty="0">
                <a:solidFill>
                  <a:schemeClr val="tx1"/>
                </a:solidFill>
              </a:rPr>
              <a:t> is sponsored and developed by AstraZeneca.</a:t>
            </a:r>
          </a:p>
        </p:txBody>
      </p:sp>
    </p:spTree>
    <p:extLst>
      <p:ext uri="{BB962C8B-B14F-4D97-AF65-F5344CB8AC3E}">
        <p14:creationId xmlns:p14="http://schemas.microsoft.com/office/powerpoint/2010/main" val="355958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9826C-2064-4F91-A3A3-C86CC191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DD31-4D3B-4AB0-A929-416CE8A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6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9E53D-E52D-454C-938F-BD750C99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5D279-184B-4E37-B15A-E9263DAE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FADB3-9D36-42DA-9911-2902163F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18356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53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8CF534C-5B06-49AE-9538-F6125E0A2656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marL="288000" lvl="1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Second level</a:t>
            </a:r>
          </a:p>
          <a:p>
            <a:pPr marL="288000" lvl="2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Third level</a:t>
            </a:r>
          </a:p>
          <a:p>
            <a:pPr marL="288000" lvl="3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Fourth level</a:t>
            </a:r>
          </a:p>
          <a:p>
            <a:pPr marL="288000" lvl="4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56D7-EF10-4FA1-90DA-39844C4B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282" y="6218757"/>
            <a:ext cx="10512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spc="2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BB6F-2A7B-435B-891F-1EA96231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4B1F8B-EED3-42C5-95CD-0CEF1606DC1B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51D71-EE03-C8AA-F579-2FEFD9B94667}"/>
              </a:ext>
            </a:extLst>
          </p:cNvPr>
          <p:cNvSpPr txBox="1"/>
          <p:nvPr userDrawn="1"/>
        </p:nvSpPr>
        <p:spPr>
          <a:xfrm>
            <a:off x="548282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GB-73335 | Date of preparation: February 2026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© 2026 AstraZeneca. All Rights Reserved. This information is intended for healthcare professionals only. </a:t>
            </a:r>
            <a:r>
              <a:rPr lang="en-GB" sz="900" dirty="0" err="1">
                <a:solidFill>
                  <a:schemeClr val="tx1"/>
                </a:solidFill>
              </a:rPr>
              <a:t>EpiCentral</a:t>
            </a:r>
            <a:r>
              <a:rPr lang="en-GB" sz="900" dirty="0">
                <a:solidFill>
                  <a:schemeClr val="tx1"/>
                </a:solidFill>
              </a:rPr>
              <a:t> is sponsored and developed by AstraZeneca.</a:t>
            </a:r>
          </a:p>
        </p:txBody>
      </p:sp>
    </p:spTree>
    <p:extLst>
      <p:ext uri="{BB962C8B-B14F-4D97-AF65-F5344CB8AC3E}">
        <p14:creationId xmlns:p14="http://schemas.microsoft.com/office/powerpoint/2010/main" val="26656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79" r:id="rId5"/>
    <p:sldLayoutId id="2147483681" r:id="rId6"/>
    <p:sldLayoutId id="2147483683" r:id="rId7"/>
    <p:sldLayoutId id="2147483684" r:id="rId8"/>
    <p:sldLayoutId id="2147483695" r:id="rId9"/>
    <p:sldLayoutId id="214748371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130"/>
            <a:ext cx="11277600" cy="454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3585210" y="5646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D760F18-88F3-4EF5-B415-6A2DEC6930B5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956810" y="61737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pic>
        <p:nvPicPr>
          <p:cNvPr id="8" name="Picture 7" descr="Logo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D091D02A-1ED9-4FB6-BEE6-636E890EA7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0" y="6132587"/>
            <a:ext cx="1330570" cy="32222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6D113AAD-8315-4C1B-AEB9-CFEE5402631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0" y="6132587"/>
            <a:ext cx="1330570" cy="3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jpe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4.jpeg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9.xml"/><Relationship Id="rId42" Type="http://schemas.openxmlformats.org/officeDocument/2006/relationships/image" Target="../media/image57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5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5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50.png"/><Relationship Id="rId43" Type="http://schemas.openxmlformats.org/officeDocument/2006/relationships/image" Target="../media/image7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hyperlink" Target="https://ginasthma.org/wp-content/uploads/2025/11/GINA-2025-Update-25_11_08-WMS.pdf" TargetMode="External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C52D2B0-844D-DFBE-CF49-15890D7C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5148000"/>
            <a:ext cx="7270704" cy="612000"/>
          </a:xfrm>
        </p:spPr>
        <p:txBody>
          <a:bodyPr/>
          <a:lstStyle/>
          <a:p>
            <a:r>
              <a:rPr lang="en-GB"/>
              <a:t>Dr Simon Couillard</a:t>
            </a:r>
          </a:p>
          <a:p>
            <a:r>
              <a:rPr lang="en-GB"/>
              <a:t>Université de Sherbrooke, Sherbrooke, Canada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A12F3-741E-7E61-6DBC-7C273638B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Understanding the critical role of the epithelium as an immune-functioning organ and driver of multiple inflammatory pathways that underpin disease</a:t>
            </a:r>
          </a:p>
        </p:txBody>
      </p:sp>
    </p:spTree>
    <p:extLst>
      <p:ext uri="{BB962C8B-B14F-4D97-AF65-F5344CB8AC3E}">
        <p14:creationId xmlns:p14="http://schemas.microsoft.com/office/powerpoint/2010/main" val="62176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E93335-29B3-3A9D-1472-ABC6FC43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damage is caused by allergens, pathogens and environmental insults</a:t>
            </a:r>
            <a:r>
              <a:rPr lang="en-GB" baseline="30000"/>
              <a:t>1–6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14FB3-1842-95D3-8300-179F39B6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1" y="1404000"/>
            <a:ext cx="5822701" cy="4608000"/>
          </a:xfrm>
        </p:spPr>
        <p:txBody>
          <a:bodyPr/>
          <a:lstStyle/>
          <a:p>
            <a:r>
              <a:rPr lang="en-GB" dirty="0">
                <a:solidFill>
                  <a:srgbClr val="656665"/>
                </a:solidFill>
              </a:rPr>
              <a:t>In patients with airway diseases, these triggers cause </a:t>
            </a:r>
            <a:r>
              <a:rPr lang="en-GB" b="1" dirty="0">
                <a:solidFill>
                  <a:srgbClr val="656665"/>
                </a:solidFill>
              </a:rPr>
              <a:t>epithelial damage</a:t>
            </a:r>
            <a:r>
              <a:rPr lang="en-GB" dirty="0">
                <a:solidFill>
                  <a:srgbClr val="656665"/>
                </a:solidFill>
              </a:rPr>
              <a:t>, which drives different </a:t>
            </a:r>
            <a:r>
              <a:rPr lang="en-GB" b="1" dirty="0">
                <a:solidFill>
                  <a:srgbClr val="656665"/>
                </a:solidFill>
              </a:rPr>
              <a:t>inflammatory pathways</a:t>
            </a:r>
            <a:r>
              <a:rPr lang="en-GB" baseline="30000" dirty="0">
                <a:solidFill>
                  <a:srgbClr val="656665"/>
                </a:solidFill>
              </a:rPr>
              <a:t>1–7</a:t>
            </a:r>
          </a:p>
          <a:p>
            <a:r>
              <a:rPr lang="en-GB" dirty="0">
                <a:solidFill>
                  <a:srgbClr val="656665"/>
                </a:solidFill>
              </a:rPr>
              <a:t>Inflammation is characteristic of airway diseases and can cause changes to the </a:t>
            </a:r>
            <a:r>
              <a:rPr lang="en-GB" b="1" dirty="0">
                <a:solidFill>
                  <a:srgbClr val="656665"/>
                </a:solidFill>
              </a:rPr>
              <a:t>airway physiology via:</a:t>
            </a:r>
            <a:r>
              <a:rPr lang="en-GB" dirty="0">
                <a:solidFill>
                  <a:srgbClr val="656665"/>
                </a:solidFill>
              </a:rPr>
              <a:t> </a:t>
            </a:r>
          </a:p>
          <a:p>
            <a:pPr lvl="1"/>
            <a:r>
              <a:rPr lang="en-GB" sz="2000" dirty="0">
                <a:solidFill>
                  <a:srgbClr val="656665"/>
                </a:solidFill>
              </a:rPr>
              <a:t>Bronchoconstriction</a:t>
            </a:r>
          </a:p>
          <a:p>
            <a:pPr lvl="1"/>
            <a:r>
              <a:rPr lang="en-GB" sz="2000" dirty="0">
                <a:solidFill>
                  <a:srgbClr val="656665"/>
                </a:solidFill>
              </a:rPr>
              <a:t>Reduced airway calibre </a:t>
            </a:r>
          </a:p>
          <a:p>
            <a:pPr lvl="1"/>
            <a:r>
              <a:rPr lang="en-GB" sz="2000" dirty="0">
                <a:solidFill>
                  <a:srgbClr val="656665"/>
                </a:solidFill>
              </a:rPr>
              <a:t>Destruction of muscular and elastic components of the bronchial wall</a:t>
            </a:r>
            <a:r>
              <a:rPr lang="en-GB" sz="2000" baseline="30000" dirty="0">
                <a:solidFill>
                  <a:srgbClr val="656665"/>
                </a:solidFill>
              </a:rPr>
              <a:t>8</a:t>
            </a:r>
          </a:p>
          <a:p>
            <a:r>
              <a:rPr lang="en-GB" dirty="0">
                <a:solidFill>
                  <a:srgbClr val="656665"/>
                </a:solidFill>
              </a:rPr>
              <a:t>A common feature of airway diseases is the release of </a:t>
            </a:r>
            <a:r>
              <a:rPr lang="en-GB" b="1" dirty="0">
                <a:solidFill>
                  <a:srgbClr val="656665"/>
                </a:solidFill>
              </a:rPr>
              <a:t>proinflammatory cytokines </a:t>
            </a:r>
            <a:r>
              <a:rPr lang="en-GB" dirty="0">
                <a:solidFill>
                  <a:srgbClr val="656665"/>
                </a:solidFill>
              </a:rPr>
              <a:t>by the </a:t>
            </a:r>
            <a:r>
              <a:rPr lang="en-GB" b="1" dirty="0">
                <a:solidFill>
                  <a:srgbClr val="656665"/>
                </a:solidFill>
              </a:rPr>
              <a:t>epithelium</a:t>
            </a:r>
            <a:r>
              <a:rPr lang="en-GB" dirty="0">
                <a:solidFill>
                  <a:srgbClr val="656665"/>
                </a:solidFill>
              </a:rPr>
              <a:t> in response to injury</a:t>
            </a:r>
            <a:r>
              <a:rPr lang="en-GB" baseline="30000" dirty="0">
                <a:solidFill>
                  <a:srgbClr val="656665"/>
                </a:solidFill>
              </a:rPr>
              <a:t>1–7</a:t>
            </a:r>
            <a:endParaRPr lang="en-GB" dirty="0">
              <a:solidFill>
                <a:srgbClr val="656665"/>
              </a:solidFill>
            </a:endParaRPr>
          </a:p>
        </p:txBody>
      </p:sp>
      <p:pic>
        <p:nvPicPr>
          <p:cNvPr id="2050" name="Picture 2" descr="A picture containing text, tableware, plate, ceramic ware&#10;&#10;Description automatically generated">
            <a:extLst>
              <a:ext uri="{FF2B5EF4-FFF2-40B4-BE49-F238E27FC236}">
                <a16:creationId xmlns:a16="http://schemas.microsoft.com/office/drawing/2014/main" id="{520CA383-5F9F-3A76-E855-44719AEEC5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35" y="1403350"/>
            <a:ext cx="4686293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8706F630-2528-D913-C687-B02514479533}"/>
              </a:ext>
            </a:extLst>
          </p:cNvPr>
          <p:cNvSpPr txBox="1"/>
          <p:nvPr/>
        </p:nvSpPr>
        <p:spPr>
          <a:xfrm>
            <a:off x="8545004" y="1825543"/>
            <a:ext cx="8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Healthy </a:t>
            </a:r>
            <a:b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</a:b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airway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AB215B11-A035-7D1F-686B-B5F17400FE5D}"/>
              </a:ext>
            </a:extLst>
          </p:cNvPr>
          <p:cNvSpPr txBox="1"/>
          <p:nvPr/>
        </p:nvSpPr>
        <p:spPr>
          <a:xfrm>
            <a:off x="8290445" y="3017686"/>
            <a:ext cx="1402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Allergens, viruses, </a:t>
            </a:r>
            <a:b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bacteria, pollutants,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cigarette smoke</a:t>
            </a:r>
            <a:r>
              <a: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–6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D648AF-8DB6-E9CF-E6E8-B79FB5CE36E8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b="1"/>
              <a:t>References: </a:t>
            </a:r>
            <a:r>
              <a:rPr lang="en-GB" sz="900"/>
              <a:t>1. </a:t>
            </a:r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Gauvreau GM, et al. </a:t>
            </a:r>
            <a:r>
              <a:rPr kumimoji="0" lang="en-GB" sz="900" b="0" i="1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Expert </a:t>
            </a:r>
            <a:r>
              <a:rPr kumimoji="0" lang="en-GB" sz="900" b="0" i="1" u="none" strike="noStrike" kern="1200" cap="none" spc="2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Opin</a:t>
            </a:r>
            <a:r>
              <a:rPr kumimoji="0" lang="en-GB" sz="900" b="0" i="1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GB" sz="900" b="0" i="1" u="none" strike="noStrike" kern="1200" cap="none" spc="2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Ther</a:t>
            </a:r>
            <a:r>
              <a:rPr kumimoji="0" lang="en-GB" sz="900" b="0" i="1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Targets</a:t>
            </a:r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2020;24(8):777–92; 2. </a:t>
            </a:r>
            <a:r>
              <a:rPr lang="en-GB" sz="900"/>
              <a:t>Calderon AA, et al. </a:t>
            </a:r>
            <a:r>
              <a:rPr lang="en-GB" sz="900" err="1"/>
              <a:t>Eur</a:t>
            </a:r>
            <a:r>
              <a:rPr lang="en-GB" sz="900"/>
              <a:t> Respir Rev. 2023;32(167):220144; 3. Brightling C, Greening N. </a:t>
            </a:r>
            <a:r>
              <a:rPr lang="en-GB" sz="900" i="1" err="1"/>
              <a:t>Eur</a:t>
            </a:r>
            <a:r>
              <a:rPr lang="en-GB" sz="900" i="1"/>
              <a:t> Respir J</a:t>
            </a:r>
            <a:r>
              <a:rPr lang="en-GB" sz="900"/>
              <a:t>. 2019;54(2):1900651; 4. </a:t>
            </a:r>
            <a:r>
              <a:rPr kumimoji="0" lang="en-GB" sz="900" b="0" i="0" u="none" strike="noStrike" kern="1200" cap="none" spc="20" normalizeH="0" baseline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Fokkens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WJ, et al. </a:t>
            </a:r>
            <a:r>
              <a:rPr kumimoji="0" lang="en-GB" sz="900" b="0" i="1" u="none" strike="noStrike" kern="1200" cap="none" spc="20" normalizeH="0" baseline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Rhinol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2020;58(Suppl.S29):1–464; 5. Victor AR, et al. </a:t>
            </a:r>
            <a:r>
              <a:rPr kumimoji="0" lang="en-GB" sz="900" b="0" i="1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 Immunol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2017;199(7):2333–42; 6. </a:t>
            </a:r>
            <a:r>
              <a:rPr kumimoji="0" lang="en-GB" sz="900" b="0" i="0" u="none" strike="noStrike" kern="1200" cap="none" spc="20" normalizeH="0" baseline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Staudacher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AG, et al. </a:t>
            </a:r>
            <a:r>
              <a:rPr kumimoji="0" lang="en-GB" sz="900" b="0" i="1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 Allergy Asthma Immunol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2020;124</a:t>
            </a:r>
            <a:r>
              <a:rPr lang="en-GB" sz="900">
                <a:solidFill>
                  <a:srgbClr val="656665"/>
                </a:solidFill>
                <a:latin typeface="Calibri"/>
              </a:rPr>
              <a:t>(4)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:318–25; 7. Raby KL, et al. </a:t>
            </a:r>
            <a:r>
              <a:rPr kumimoji="0" lang="en-GB" sz="900" b="0" i="1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 Immunol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2023;14:1201658; 8. </a:t>
            </a:r>
            <a:r>
              <a:rPr kumimoji="0" lang="en-GB" sz="900" b="0" i="0" u="none" strike="noStrike" kern="1200" cap="none" spc="20" normalizeH="0" baseline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Athanazio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R. </a:t>
            </a:r>
            <a:r>
              <a:rPr kumimoji="0" lang="en-GB" sz="900" b="0" i="1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Clinics (Sao Paulo)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2012;67(11):1335–43. </a:t>
            </a:r>
            <a:endParaRPr lang="en-GB" sz="90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A32FB83-8195-3D5B-8D29-A94ADDDE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8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427-3377-41DD-A3A8-35FCFBF5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" y="180000"/>
            <a:ext cx="9077043" cy="720000"/>
          </a:xfrm>
        </p:spPr>
        <p:txBody>
          <a:bodyPr anchor="ctr"/>
          <a:lstStyle/>
          <a:p>
            <a:r>
              <a:rPr lang="en-GB" sz="2300" dirty="0"/>
              <a:t>Various cells and inflammatory mediators are involved in downstream inflammatory pathways that drive asthma pathogenesis</a:t>
            </a:r>
            <a:r>
              <a:rPr lang="en-GB" sz="2300" baseline="30000" dirty="0"/>
              <a:t>1,2</a:t>
            </a:r>
            <a:endParaRPr lang="en-US" sz="2300" baseline="30000" dirty="0"/>
          </a:p>
        </p:txBody>
      </p:sp>
      <p:pic>
        <p:nvPicPr>
          <p:cNvPr id="5659" name="Picture 12">
            <a:extLst>
              <a:ext uri="{FF2B5EF4-FFF2-40B4-BE49-F238E27FC236}">
                <a16:creationId xmlns:a16="http://schemas.microsoft.com/office/drawing/2014/main" id="{7BF44144-E426-CC1F-F3FB-03BF00D4A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/>
          <a:stretch/>
        </p:blipFill>
        <p:spPr bwMode="auto">
          <a:xfrm>
            <a:off x="0" y="2146251"/>
            <a:ext cx="1254141" cy="28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61" name="Group 5660">
            <a:extLst>
              <a:ext uri="{FF2B5EF4-FFF2-40B4-BE49-F238E27FC236}">
                <a16:creationId xmlns:a16="http://schemas.microsoft.com/office/drawing/2014/main" id="{DA326DF5-A905-A1C7-2686-C8646BEC2C4E}"/>
              </a:ext>
            </a:extLst>
          </p:cNvPr>
          <p:cNvGrpSpPr/>
          <p:nvPr/>
        </p:nvGrpSpPr>
        <p:grpSpPr>
          <a:xfrm>
            <a:off x="1130441" y="1140987"/>
            <a:ext cx="10330630" cy="4338554"/>
            <a:chOff x="1032738" y="1198492"/>
            <a:chExt cx="9451641" cy="4016695"/>
          </a:xfrm>
        </p:grpSpPr>
        <p:pic>
          <p:nvPicPr>
            <p:cNvPr id="5662" name="Picture 5661" descr="A picture containing text, computer, night sky&#10;&#10;Description automatically generated">
              <a:extLst>
                <a:ext uri="{FF2B5EF4-FFF2-40B4-BE49-F238E27FC236}">
                  <a16:creationId xmlns:a16="http://schemas.microsoft.com/office/drawing/2014/main" id="{11A2ED43-84DC-2CF2-8D2E-38EFB8E0A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6876" y="2001975"/>
              <a:ext cx="8094760" cy="2644453"/>
            </a:xfrm>
            <a:prstGeom prst="rect">
              <a:avLst/>
            </a:prstGeom>
          </p:spPr>
        </p:pic>
        <p:pic>
          <p:nvPicPr>
            <p:cNvPr id="5663" name="Picture 5662">
              <a:extLst>
                <a:ext uri="{FF2B5EF4-FFF2-40B4-BE49-F238E27FC236}">
                  <a16:creationId xmlns:a16="http://schemas.microsoft.com/office/drawing/2014/main" id="{DB49DF8A-57FB-EE79-8672-759AD2BE5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3247" y="4788449"/>
              <a:ext cx="8061132" cy="426738"/>
            </a:xfrm>
            <a:prstGeom prst="rect">
              <a:avLst/>
            </a:prstGeom>
          </p:spPr>
        </p:pic>
        <p:grpSp>
          <p:nvGrpSpPr>
            <p:cNvPr id="5664" name="Group 5663">
              <a:extLst>
                <a:ext uri="{FF2B5EF4-FFF2-40B4-BE49-F238E27FC236}">
                  <a16:creationId xmlns:a16="http://schemas.microsoft.com/office/drawing/2014/main" id="{43BC701B-C83E-F000-23BA-DE4B5C6A2395}"/>
                </a:ext>
              </a:extLst>
            </p:cNvPr>
            <p:cNvGrpSpPr/>
            <p:nvPr/>
          </p:nvGrpSpPr>
          <p:grpSpPr>
            <a:xfrm>
              <a:off x="1340815" y="3360371"/>
              <a:ext cx="990088" cy="1228201"/>
              <a:chOff x="1340815" y="3354727"/>
              <a:chExt cx="990088" cy="1228201"/>
            </a:xfrm>
          </p:grpSpPr>
          <p:sp>
            <p:nvSpPr>
              <p:cNvPr id="3843" name="Freeform 2436">
                <a:extLst>
                  <a:ext uri="{FF2B5EF4-FFF2-40B4-BE49-F238E27FC236}">
                    <a16:creationId xmlns:a16="http://schemas.microsoft.com/office/drawing/2014/main" id="{88A4566E-DAC6-6EBD-4FF1-35F48CF1D0D5}"/>
                  </a:ext>
                </a:extLst>
              </p:cNvPr>
              <p:cNvSpPr/>
              <p:nvPr/>
            </p:nvSpPr>
            <p:spPr>
              <a:xfrm rot="4421766">
                <a:off x="1312830" y="3564855"/>
                <a:ext cx="1228201" cy="807945"/>
              </a:xfrm>
              <a:custGeom>
                <a:avLst/>
                <a:gdLst>
                  <a:gd name="connsiteX0" fmla="*/ 842520 w 842519"/>
                  <a:gd name="connsiteY0" fmla="*/ 0 h 552309"/>
                  <a:gd name="connsiteX1" fmla="*/ 0 w 842519"/>
                  <a:gd name="connsiteY1" fmla="*/ 552310 h 5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2519" h="552309">
                    <a:moveTo>
                      <a:pt x="842520" y="0"/>
                    </a:moveTo>
                    <a:lnTo>
                      <a:pt x="0" y="55231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4" name="Freeform 2438">
                <a:extLst>
                  <a:ext uri="{FF2B5EF4-FFF2-40B4-BE49-F238E27FC236}">
                    <a16:creationId xmlns:a16="http://schemas.microsoft.com/office/drawing/2014/main" id="{A0E0E8F3-F81A-DBF8-7C47-A66655EADD1F}"/>
                  </a:ext>
                </a:extLst>
              </p:cNvPr>
              <p:cNvSpPr/>
              <p:nvPr/>
            </p:nvSpPr>
            <p:spPr>
              <a:xfrm rot="4421766">
                <a:off x="1337595" y="3458617"/>
                <a:ext cx="61013" cy="54573"/>
              </a:xfrm>
              <a:custGeom>
                <a:avLst/>
                <a:gdLst>
                  <a:gd name="connsiteX0" fmla="*/ 27427 w 60914"/>
                  <a:gd name="connsiteY0" fmla="*/ 0 h 54484"/>
                  <a:gd name="connsiteX1" fmla="*/ 0 w 60914"/>
                  <a:gd name="connsiteY1" fmla="*/ 54484 h 54484"/>
                  <a:gd name="connsiteX2" fmla="*/ 60915 w 60914"/>
                  <a:gd name="connsiteY2" fmla="*/ 51056 h 54484"/>
                  <a:gd name="connsiteX3" fmla="*/ 27427 w 60914"/>
                  <a:gd name="connsiteY3" fmla="*/ 0 h 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484">
                    <a:moveTo>
                      <a:pt x="27427" y="0"/>
                    </a:moveTo>
                    <a:lnTo>
                      <a:pt x="0" y="54484"/>
                    </a:lnTo>
                    <a:lnTo>
                      <a:pt x="60915" y="51056"/>
                    </a:lnTo>
                    <a:lnTo>
                      <a:pt x="27427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65" name="Group 5664">
              <a:extLst>
                <a:ext uri="{FF2B5EF4-FFF2-40B4-BE49-F238E27FC236}">
                  <a16:creationId xmlns:a16="http://schemas.microsoft.com/office/drawing/2014/main" id="{475D3BF3-E524-46BA-3228-CF23B41B40B8}"/>
                </a:ext>
              </a:extLst>
            </p:cNvPr>
            <p:cNvGrpSpPr/>
            <p:nvPr/>
          </p:nvGrpSpPr>
          <p:grpSpPr>
            <a:xfrm rot="16200000">
              <a:off x="1340816" y="1998160"/>
              <a:ext cx="990088" cy="1228201"/>
              <a:chOff x="1340815" y="3354727"/>
              <a:chExt cx="990088" cy="1228201"/>
            </a:xfrm>
          </p:grpSpPr>
          <p:sp>
            <p:nvSpPr>
              <p:cNvPr id="3841" name="Freeform 2491">
                <a:extLst>
                  <a:ext uri="{FF2B5EF4-FFF2-40B4-BE49-F238E27FC236}">
                    <a16:creationId xmlns:a16="http://schemas.microsoft.com/office/drawing/2014/main" id="{8FF3AEBF-C6DC-777E-1BBA-55F4FBE9D2AA}"/>
                  </a:ext>
                </a:extLst>
              </p:cNvPr>
              <p:cNvSpPr/>
              <p:nvPr/>
            </p:nvSpPr>
            <p:spPr>
              <a:xfrm rot="4421766">
                <a:off x="1312830" y="3564855"/>
                <a:ext cx="1228201" cy="807945"/>
              </a:xfrm>
              <a:custGeom>
                <a:avLst/>
                <a:gdLst>
                  <a:gd name="connsiteX0" fmla="*/ 842520 w 842519"/>
                  <a:gd name="connsiteY0" fmla="*/ 0 h 552309"/>
                  <a:gd name="connsiteX1" fmla="*/ 0 w 842519"/>
                  <a:gd name="connsiteY1" fmla="*/ 552310 h 5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2519" h="552309">
                    <a:moveTo>
                      <a:pt x="842520" y="0"/>
                    </a:moveTo>
                    <a:lnTo>
                      <a:pt x="0" y="55231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2" name="Freeform 2499">
                <a:extLst>
                  <a:ext uri="{FF2B5EF4-FFF2-40B4-BE49-F238E27FC236}">
                    <a16:creationId xmlns:a16="http://schemas.microsoft.com/office/drawing/2014/main" id="{5C3F11BE-1AB7-99B9-6D5A-9E45EB8233CE}"/>
                  </a:ext>
                </a:extLst>
              </p:cNvPr>
              <p:cNvSpPr/>
              <p:nvPr/>
            </p:nvSpPr>
            <p:spPr>
              <a:xfrm rot="4421766">
                <a:off x="1337595" y="3458617"/>
                <a:ext cx="61013" cy="54573"/>
              </a:xfrm>
              <a:custGeom>
                <a:avLst/>
                <a:gdLst>
                  <a:gd name="connsiteX0" fmla="*/ 27427 w 60914"/>
                  <a:gd name="connsiteY0" fmla="*/ 0 h 54484"/>
                  <a:gd name="connsiteX1" fmla="*/ 0 w 60914"/>
                  <a:gd name="connsiteY1" fmla="*/ 54484 h 54484"/>
                  <a:gd name="connsiteX2" fmla="*/ 60915 w 60914"/>
                  <a:gd name="connsiteY2" fmla="*/ 51056 h 54484"/>
                  <a:gd name="connsiteX3" fmla="*/ 27427 w 60914"/>
                  <a:gd name="connsiteY3" fmla="*/ 0 h 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484">
                    <a:moveTo>
                      <a:pt x="27427" y="0"/>
                    </a:moveTo>
                    <a:lnTo>
                      <a:pt x="0" y="54484"/>
                    </a:lnTo>
                    <a:lnTo>
                      <a:pt x="60915" y="51056"/>
                    </a:lnTo>
                    <a:lnTo>
                      <a:pt x="27427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66" name="TextBox 5665">
              <a:extLst>
                <a:ext uri="{FF2B5EF4-FFF2-40B4-BE49-F238E27FC236}">
                  <a16:creationId xmlns:a16="http://schemas.microsoft.com/office/drawing/2014/main" id="{D5BEC117-F455-3174-74DB-8752F8D60CE0}"/>
                </a:ext>
              </a:extLst>
            </p:cNvPr>
            <p:cNvSpPr txBox="1"/>
            <p:nvPr/>
          </p:nvSpPr>
          <p:spPr>
            <a:xfrm>
              <a:off x="2264136" y="1580050"/>
              <a:ext cx="60593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Epithelium</a:t>
              </a:r>
            </a:p>
          </p:txBody>
        </p:sp>
        <p:sp>
          <p:nvSpPr>
            <p:cNvPr id="5667" name="TextBox 5666">
              <a:extLst>
                <a:ext uri="{FF2B5EF4-FFF2-40B4-BE49-F238E27FC236}">
                  <a16:creationId xmlns:a16="http://schemas.microsoft.com/office/drawing/2014/main" id="{17C92288-0498-2E67-FDD8-4215A1044DA5}"/>
                </a:ext>
              </a:extLst>
            </p:cNvPr>
            <p:cNvSpPr txBox="1"/>
            <p:nvPr/>
          </p:nvSpPr>
          <p:spPr>
            <a:xfrm>
              <a:off x="3151432" y="1198492"/>
              <a:ext cx="4488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Allergens</a:t>
              </a:r>
            </a:p>
          </p:txBody>
        </p:sp>
        <p:sp>
          <p:nvSpPr>
            <p:cNvPr id="5668" name="TextBox 5667">
              <a:extLst>
                <a:ext uri="{FF2B5EF4-FFF2-40B4-BE49-F238E27FC236}">
                  <a16:creationId xmlns:a16="http://schemas.microsoft.com/office/drawing/2014/main" id="{3C4F1C60-9590-137C-A177-AC71DDD11299}"/>
                </a:ext>
              </a:extLst>
            </p:cNvPr>
            <p:cNvSpPr txBox="1"/>
            <p:nvPr/>
          </p:nvSpPr>
          <p:spPr>
            <a:xfrm>
              <a:off x="3790681" y="1198492"/>
              <a:ext cx="46968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Cytokines</a:t>
              </a:r>
            </a:p>
          </p:txBody>
        </p:sp>
        <p:sp>
          <p:nvSpPr>
            <p:cNvPr id="5669" name="TextBox 5668">
              <a:extLst>
                <a:ext uri="{FF2B5EF4-FFF2-40B4-BE49-F238E27FC236}">
                  <a16:creationId xmlns:a16="http://schemas.microsoft.com/office/drawing/2014/main" id="{EA48FAB7-D330-717D-50CA-5DA05CB4D768}"/>
                </a:ext>
              </a:extLst>
            </p:cNvPr>
            <p:cNvSpPr txBox="1"/>
            <p:nvPr/>
          </p:nvSpPr>
          <p:spPr>
            <a:xfrm>
              <a:off x="4457180" y="1198492"/>
              <a:ext cx="26129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Fungi</a:t>
              </a:r>
            </a:p>
          </p:txBody>
        </p:sp>
        <p:sp>
          <p:nvSpPr>
            <p:cNvPr id="5670" name="TextBox 5669">
              <a:extLst>
                <a:ext uri="{FF2B5EF4-FFF2-40B4-BE49-F238E27FC236}">
                  <a16:creationId xmlns:a16="http://schemas.microsoft.com/office/drawing/2014/main" id="{5389884B-40C1-68AB-BB5F-18604591579D}"/>
                </a:ext>
              </a:extLst>
            </p:cNvPr>
            <p:cNvSpPr txBox="1"/>
            <p:nvPr/>
          </p:nvSpPr>
          <p:spPr>
            <a:xfrm>
              <a:off x="2264413" y="2432309"/>
              <a:ext cx="22923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 w="3175"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 w="3175"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671" name="TextBox 5670">
              <a:extLst>
                <a:ext uri="{FF2B5EF4-FFF2-40B4-BE49-F238E27FC236}">
                  <a16:creationId xmlns:a16="http://schemas.microsoft.com/office/drawing/2014/main" id="{3B7ECE2F-BA39-DE69-CF67-015ECD9B5CE0}"/>
                </a:ext>
              </a:extLst>
            </p:cNvPr>
            <p:cNvSpPr txBox="1"/>
            <p:nvPr/>
          </p:nvSpPr>
          <p:spPr>
            <a:xfrm>
              <a:off x="3170629" y="2267631"/>
              <a:ext cx="190758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IL-33</a:t>
              </a:r>
            </a:p>
          </p:txBody>
        </p:sp>
        <p:sp>
          <p:nvSpPr>
            <p:cNvPr id="5672" name="TextBox 5671">
              <a:extLst>
                <a:ext uri="{FF2B5EF4-FFF2-40B4-BE49-F238E27FC236}">
                  <a16:creationId xmlns:a16="http://schemas.microsoft.com/office/drawing/2014/main" id="{0BA53D34-18A8-FD8E-5507-F19BB670C7D1}"/>
                </a:ext>
              </a:extLst>
            </p:cNvPr>
            <p:cNvSpPr txBox="1"/>
            <p:nvPr/>
          </p:nvSpPr>
          <p:spPr>
            <a:xfrm>
              <a:off x="2812978" y="2698484"/>
              <a:ext cx="46807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Mast cells</a:t>
              </a:r>
            </a:p>
          </p:txBody>
        </p:sp>
        <p:sp>
          <p:nvSpPr>
            <p:cNvPr id="5673" name="TextBox 5672">
              <a:extLst>
                <a:ext uri="{FF2B5EF4-FFF2-40B4-BE49-F238E27FC236}">
                  <a16:creationId xmlns:a16="http://schemas.microsoft.com/office/drawing/2014/main" id="{4A6C4FF3-158D-CDB7-82CF-ACDB86743E1B}"/>
                </a:ext>
              </a:extLst>
            </p:cNvPr>
            <p:cNvSpPr txBox="1"/>
            <p:nvPr/>
          </p:nvSpPr>
          <p:spPr>
            <a:xfrm>
              <a:off x="4402196" y="2294865"/>
              <a:ext cx="258084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IL-33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IL-25</a:t>
              </a:r>
            </a:p>
          </p:txBody>
        </p:sp>
        <p:sp>
          <p:nvSpPr>
            <p:cNvPr id="5674" name="TextBox 5673">
              <a:extLst>
                <a:ext uri="{FF2B5EF4-FFF2-40B4-BE49-F238E27FC236}">
                  <a16:creationId xmlns:a16="http://schemas.microsoft.com/office/drawing/2014/main" id="{BFD144B2-D671-A5EF-F9FC-C93534A8E901}"/>
                </a:ext>
              </a:extLst>
            </p:cNvPr>
            <p:cNvSpPr txBox="1"/>
            <p:nvPr/>
          </p:nvSpPr>
          <p:spPr>
            <a:xfrm>
              <a:off x="4063928" y="2805799"/>
              <a:ext cx="39914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Basophil</a:t>
              </a:r>
            </a:p>
          </p:txBody>
        </p:sp>
        <p:sp>
          <p:nvSpPr>
            <p:cNvPr id="5675" name="TextBox 5674">
              <a:extLst>
                <a:ext uri="{FF2B5EF4-FFF2-40B4-BE49-F238E27FC236}">
                  <a16:creationId xmlns:a16="http://schemas.microsoft.com/office/drawing/2014/main" id="{E9A1CA9A-D782-DE3C-DBA8-68F8998B4E40}"/>
                </a:ext>
              </a:extLst>
            </p:cNvPr>
            <p:cNvSpPr txBox="1"/>
            <p:nvPr/>
          </p:nvSpPr>
          <p:spPr>
            <a:xfrm>
              <a:off x="5184199" y="2746052"/>
              <a:ext cx="6171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Dendritic cell</a:t>
              </a:r>
            </a:p>
          </p:txBody>
        </p:sp>
        <p:sp>
          <p:nvSpPr>
            <p:cNvPr id="5676" name="TextBox 5675">
              <a:extLst>
                <a:ext uri="{FF2B5EF4-FFF2-40B4-BE49-F238E27FC236}">
                  <a16:creationId xmlns:a16="http://schemas.microsoft.com/office/drawing/2014/main" id="{00D92B7C-8316-33EB-22E2-9D9D9A6F49B3}"/>
                </a:ext>
              </a:extLst>
            </p:cNvPr>
            <p:cNvSpPr txBox="1"/>
            <p:nvPr/>
          </p:nvSpPr>
          <p:spPr>
            <a:xfrm>
              <a:off x="5102059" y="2908616"/>
              <a:ext cx="26609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Naïve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 cell</a:t>
              </a:r>
            </a:p>
          </p:txBody>
        </p:sp>
        <p:sp>
          <p:nvSpPr>
            <p:cNvPr id="5677" name="TextBox 5676">
              <a:extLst>
                <a:ext uri="{FF2B5EF4-FFF2-40B4-BE49-F238E27FC236}">
                  <a16:creationId xmlns:a16="http://schemas.microsoft.com/office/drawing/2014/main" id="{7D35F60E-19C4-716C-91C4-34C1ACA70DA2}"/>
                </a:ext>
              </a:extLst>
            </p:cNvPr>
            <p:cNvSpPr txBox="1"/>
            <p:nvPr/>
          </p:nvSpPr>
          <p:spPr>
            <a:xfrm>
              <a:off x="5745888" y="4035704"/>
              <a:ext cx="53219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Eosinophils</a:t>
              </a:r>
            </a:p>
          </p:txBody>
        </p:sp>
        <p:sp>
          <p:nvSpPr>
            <p:cNvPr id="5678" name="TextBox 5677">
              <a:extLst>
                <a:ext uri="{FF2B5EF4-FFF2-40B4-BE49-F238E27FC236}">
                  <a16:creationId xmlns:a16="http://schemas.microsoft.com/office/drawing/2014/main" id="{828460B2-65EE-3B24-10E7-FA49A52EE175}"/>
                </a:ext>
              </a:extLst>
            </p:cNvPr>
            <p:cNvSpPr txBox="1"/>
            <p:nvPr/>
          </p:nvSpPr>
          <p:spPr>
            <a:xfrm>
              <a:off x="2924103" y="4168509"/>
              <a:ext cx="29335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 cells</a:t>
              </a:r>
            </a:p>
          </p:txBody>
        </p:sp>
        <p:sp>
          <p:nvSpPr>
            <p:cNvPr id="5715" name="TextBox 5714">
              <a:extLst>
                <a:ext uri="{FF2B5EF4-FFF2-40B4-BE49-F238E27FC236}">
                  <a16:creationId xmlns:a16="http://schemas.microsoft.com/office/drawing/2014/main" id="{057EDA59-72B0-6F76-94B5-265B72DDDE4F}"/>
                </a:ext>
              </a:extLst>
            </p:cNvPr>
            <p:cNvSpPr txBox="1"/>
            <p:nvPr/>
          </p:nvSpPr>
          <p:spPr>
            <a:xfrm>
              <a:off x="3038403" y="3714484"/>
              <a:ext cx="1394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IgE</a:t>
              </a:r>
            </a:p>
          </p:txBody>
        </p:sp>
        <p:sp>
          <p:nvSpPr>
            <p:cNvPr id="5716" name="TextBox 5715">
              <a:extLst>
                <a:ext uri="{FF2B5EF4-FFF2-40B4-BE49-F238E27FC236}">
                  <a16:creationId xmlns:a16="http://schemas.microsoft.com/office/drawing/2014/main" id="{B01135D6-92CD-7F1D-CA7F-C8A337C6C705}"/>
                </a:ext>
              </a:extLst>
            </p:cNvPr>
            <p:cNvSpPr txBox="1"/>
            <p:nvPr/>
          </p:nvSpPr>
          <p:spPr>
            <a:xfrm>
              <a:off x="2219253" y="3339834"/>
              <a:ext cx="6219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Histamine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Leukotrienes</a:t>
              </a:r>
            </a:p>
          </p:txBody>
        </p:sp>
        <p:sp>
          <p:nvSpPr>
            <p:cNvPr id="5717" name="TextBox 5716">
              <a:extLst>
                <a:ext uri="{FF2B5EF4-FFF2-40B4-BE49-F238E27FC236}">
                  <a16:creationId xmlns:a16="http://schemas.microsoft.com/office/drawing/2014/main" id="{DD2B8678-60CE-E715-FC3C-E2CD6F5243EB}"/>
                </a:ext>
              </a:extLst>
            </p:cNvPr>
            <p:cNvSpPr txBox="1"/>
            <p:nvPr/>
          </p:nvSpPr>
          <p:spPr>
            <a:xfrm>
              <a:off x="3732057" y="3142931"/>
              <a:ext cx="184346" cy="1154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</p:txBody>
        </p:sp>
        <p:sp>
          <p:nvSpPr>
            <p:cNvPr id="5718" name="TextBox 5717">
              <a:extLst>
                <a:ext uri="{FF2B5EF4-FFF2-40B4-BE49-F238E27FC236}">
                  <a16:creationId xmlns:a16="http://schemas.microsoft.com/office/drawing/2014/main" id="{E309675D-0E07-E45C-F13D-9AF093689ACB}"/>
                </a:ext>
              </a:extLst>
            </p:cNvPr>
            <p:cNvSpPr txBox="1"/>
            <p:nvPr/>
          </p:nvSpPr>
          <p:spPr>
            <a:xfrm rot="19568916">
              <a:off x="4059588" y="3849271"/>
              <a:ext cx="45685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IL-4, IL-13</a:t>
              </a:r>
            </a:p>
          </p:txBody>
        </p:sp>
        <p:sp>
          <p:nvSpPr>
            <p:cNvPr id="5719" name="TextBox 5718">
              <a:extLst>
                <a:ext uri="{FF2B5EF4-FFF2-40B4-BE49-F238E27FC236}">
                  <a16:creationId xmlns:a16="http://schemas.microsoft.com/office/drawing/2014/main" id="{1F6FBAD5-C99D-1A72-3AB1-4244329E20E9}"/>
                </a:ext>
              </a:extLst>
            </p:cNvPr>
            <p:cNvSpPr txBox="1"/>
            <p:nvPr/>
          </p:nvSpPr>
          <p:spPr>
            <a:xfrm rot="18326695">
              <a:off x="3651156" y="3441564"/>
              <a:ext cx="45685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IL-4, IL-13</a:t>
              </a:r>
            </a:p>
          </p:txBody>
        </p:sp>
        <p:sp>
          <p:nvSpPr>
            <p:cNvPr id="5720" name="TextBox 5719">
              <a:extLst>
                <a:ext uri="{FF2B5EF4-FFF2-40B4-BE49-F238E27FC236}">
                  <a16:creationId xmlns:a16="http://schemas.microsoft.com/office/drawing/2014/main" id="{78BA7AE3-6C37-1CD2-EA3B-80B76C8BBA1E}"/>
                </a:ext>
              </a:extLst>
            </p:cNvPr>
            <p:cNvSpPr txBox="1"/>
            <p:nvPr/>
          </p:nvSpPr>
          <p:spPr>
            <a:xfrm>
              <a:off x="4309004" y="4167120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491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721" name="TextBox 5720">
              <a:extLst>
                <a:ext uri="{FF2B5EF4-FFF2-40B4-BE49-F238E27FC236}">
                  <a16:creationId xmlns:a16="http://schemas.microsoft.com/office/drawing/2014/main" id="{6DDB2FB4-8474-979F-48FB-97CDDA5D4DBC}"/>
                </a:ext>
              </a:extLst>
            </p:cNvPr>
            <p:cNvSpPr txBox="1"/>
            <p:nvPr/>
          </p:nvSpPr>
          <p:spPr>
            <a:xfrm>
              <a:off x="4554759" y="3367075"/>
              <a:ext cx="2051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cells</a:t>
              </a:r>
            </a:p>
          </p:txBody>
        </p:sp>
        <p:sp>
          <p:nvSpPr>
            <p:cNvPr id="5722" name="TextBox 5721">
              <a:extLst>
                <a:ext uri="{FF2B5EF4-FFF2-40B4-BE49-F238E27FC236}">
                  <a16:creationId xmlns:a16="http://schemas.microsoft.com/office/drawing/2014/main" id="{1BACE824-1568-A0A0-FDBD-B57CB4A17D69}"/>
                </a:ext>
              </a:extLst>
            </p:cNvPr>
            <p:cNvSpPr txBox="1"/>
            <p:nvPr/>
          </p:nvSpPr>
          <p:spPr>
            <a:xfrm rot="2099857">
              <a:off x="5357167" y="3556069"/>
              <a:ext cx="17152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IL-5</a:t>
              </a:r>
            </a:p>
          </p:txBody>
        </p:sp>
        <p:sp>
          <p:nvSpPr>
            <p:cNvPr id="5723" name="TextBox 5722">
              <a:extLst>
                <a:ext uri="{FF2B5EF4-FFF2-40B4-BE49-F238E27FC236}">
                  <a16:creationId xmlns:a16="http://schemas.microsoft.com/office/drawing/2014/main" id="{5461778D-F0B4-9EE2-0306-470E4FBB4F72}"/>
                </a:ext>
              </a:extLst>
            </p:cNvPr>
            <p:cNvSpPr txBox="1"/>
            <p:nvPr/>
          </p:nvSpPr>
          <p:spPr>
            <a:xfrm rot="19585287">
              <a:off x="5503473" y="3021927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724" name="TextBox 5723">
              <a:extLst>
                <a:ext uri="{FF2B5EF4-FFF2-40B4-BE49-F238E27FC236}">
                  <a16:creationId xmlns:a16="http://schemas.microsoft.com/office/drawing/2014/main" id="{96386A59-D980-0EE2-C583-795790A1F5F8}"/>
                </a:ext>
              </a:extLst>
            </p:cNvPr>
            <p:cNvSpPr txBox="1"/>
            <p:nvPr/>
          </p:nvSpPr>
          <p:spPr>
            <a:xfrm rot="1721568">
              <a:off x="5140735" y="4314774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725" name="TextBox 5724">
              <a:extLst>
                <a:ext uri="{FF2B5EF4-FFF2-40B4-BE49-F238E27FC236}">
                  <a16:creationId xmlns:a16="http://schemas.microsoft.com/office/drawing/2014/main" id="{14372EA9-6B8F-E3B6-1625-41038C748E97}"/>
                </a:ext>
              </a:extLst>
            </p:cNvPr>
            <p:cNvSpPr txBox="1"/>
            <p:nvPr/>
          </p:nvSpPr>
          <p:spPr>
            <a:xfrm rot="19476609">
              <a:off x="6529930" y="3558339"/>
              <a:ext cx="17152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IL-5</a:t>
              </a:r>
            </a:p>
          </p:txBody>
        </p:sp>
        <p:sp>
          <p:nvSpPr>
            <p:cNvPr id="5726" name="TextBox 5725">
              <a:extLst>
                <a:ext uri="{FF2B5EF4-FFF2-40B4-BE49-F238E27FC236}">
                  <a16:creationId xmlns:a16="http://schemas.microsoft.com/office/drawing/2014/main" id="{6D4CF504-64CD-C16E-DD8A-F11AEF1B3754}"/>
                </a:ext>
              </a:extLst>
            </p:cNvPr>
            <p:cNvSpPr txBox="1"/>
            <p:nvPr/>
          </p:nvSpPr>
          <p:spPr>
            <a:xfrm rot="2077529">
              <a:off x="6287417" y="3002022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727" name="TextBox 5726">
              <a:extLst>
                <a:ext uri="{FF2B5EF4-FFF2-40B4-BE49-F238E27FC236}">
                  <a16:creationId xmlns:a16="http://schemas.microsoft.com/office/drawing/2014/main" id="{CF664400-3AB8-A74C-9F16-B9C5B34B1F07}"/>
                </a:ext>
              </a:extLst>
            </p:cNvPr>
            <p:cNvSpPr txBox="1"/>
            <p:nvPr/>
          </p:nvSpPr>
          <p:spPr>
            <a:xfrm rot="19935994">
              <a:off x="6606612" y="4315380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728" name="TextBox 5727">
              <a:extLst>
                <a:ext uri="{FF2B5EF4-FFF2-40B4-BE49-F238E27FC236}">
                  <a16:creationId xmlns:a16="http://schemas.microsoft.com/office/drawing/2014/main" id="{CE67CE27-213B-1453-7446-B20D1DCA1B64}"/>
                </a:ext>
              </a:extLst>
            </p:cNvPr>
            <p:cNvSpPr txBox="1"/>
            <p:nvPr/>
          </p:nvSpPr>
          <p:spPr>
            <a:xfrm>
              <a:off x="6958455" y="3107941"/>
              <a:ext cx="24045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ILC2s</a:t>
              </a:r>
            </a:p>
          </p:txBody>
        </p:sp>
        <p:sp>
          <p:nvSpPr>
            <p:cNvPr id="5729" name="TextBox 5728">
              <a:extLst>
                <a:ext uri="{FF2B5EF4-FFF2-40B4-BE49-F238E27FC236}">
                  <a16:creationId xmlns:a16="http://schemas.microsoft.com/office/drawing/2014/main" id="{26CDAA62-ACB2-793D-02A1-FAB2F8D0B47A}"/>
                </a:ext>
              </a:extLst>
            </p:cNvPr>
            <p:cNvSpPr txBox="1"/>
            <p:nvPr/>
          </p:nvSpPr>
          <p:spPr>
            <a:xfrm>
              <a:off x="6704089" y="2294865"/>
              <a:ext cx="258084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IL-33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IL-25</a:t>
              </a:r>
            </a:p>
          </p:txBody>
        </p:sp>
        <p:sp>
          <p:nvSpPr>
            <p:cNvPr id="5730" name="TextBox 5729">
              <a:extLst>
                <a:ext uri="{FF2B5EF4-FFF2-40B4-BE49-F238E27FC236}">
                  <a16:creationId xmlns:a16="http://schemas.microsoft.com/office/drawing/2014/main" id="{43018CF3-9CF1-94DC-2340-CD3E1BD3FED0}"/>
                </a:ext>
              </a:extLst>
            </p:cNvPr>
            <p:cNvSpPr txBox="1"/>
            <p:nvPr/>
          </p:nvSpPr>
          <p:spPr>
            <a:xfrm>
              <a:off x="8235794" y="2305408"/>
              <a:ext cx="248466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35FAC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TSLP</a:t>
              </a:r>
            </a:p>
          </p:txBody>
        </p:sp>
        <p:sp>
          <p:nvSpPr>
            <p:cNvPr id="5731" name="TextBox 5730">
              <a:extLst>
                <a:ext uri="{FF2B5EF4-FFF2-40B4-BE49-F238E27FC236}">
                  <a16:creationId xmlns:a16="http://schemas.microsoft.com/office/drawing/2014/main" id="{15CE9572-94C9-18C6-7FDB-968B752DF8B8}"/>
                </a:ext>
              </a:extLst>
            </p:cNvPr>
            <p:cNvSpPr txBox="1"/>
            <p:nvPr/>
          </p:nvSpPr>
          <p:spPr>
            <a:xfrm>
              <a:off x="8743634" y="4178147"/>
              <a:ext cx="22121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561A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</p:txBody>
        </p:sp>
        <p:sp>
          <p:nvSpPr>
            <p:cNvPr id="5732" name="TextBox 5731">
              <a:extLst>
                <a:ext uri="{FF2B5EF4-FFF2-40B4-BE49-F238E27FC236}">
                  <a16:creationId xmlns:a16="http://schemas.microsoft.com/office/drawing/2014/main" id="{6D11102A-20EA-9A89-95E8-645A8A2714DD}"/>
                </a:ext>
              </a:extLst>
            </p:cNvPr>
            <p:cNvSpPr txBox="1"/>
            <p:nvPr/>
          </p:nvSpPr>
          <p:spPr>
            <a:xfrm>
              <a:off x="6960195" y="4309030"/>
              <a:ext cx="7245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Smooth muscle</a:t>
              </a:r>
            </a:p>
          </p:txBody>
        </p:sp>
        <p:sp>
          <p:nvSpPr>
            <p:cNvPr id="5733" name="TextBox 5732">
              <a:extLst>
                <a:ext uri="{FF2B5EF4-FFF2-40B4-BE49-F238E27FC236}">
                  <a16:creationId xmlns:a16="http://schemas.microsoft.com/office/drawing/2014/main" id="{40CC8A6D-39C4-C20D-1902-8532E70540A9}"/>
                </a:ext>
              </a:extLst>
            </p:cNvPr>
            <p:cNvSpPr txBox="1"/>
            <p:nvPr/>
          </p:nvSpPr>
          <p:spPr>
            <a:xfrm>
              <a:off x="8795298" y="3807984"/>
              <a:ext cx="46807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Mast cells</a:t>
              </a:r>
            </a:p>
          </p:txBody>
        </p:sp>
        <p:sp>
          <p:nvSpPr>
            <p:cNvPr id="5734" name="TextBox 5733">
              <a:extLst>
                <a:ext uri="{FF2B5EF4-FFF2-40B4-BE49-F238E27FC236}">
                  <a16:creationId xmlns:a16="http://schemas.microsoft.com/office/drawing/2014/main" id="{6FA0152B-F0CC-70F9-C6BC-F7032A51CF6C}"/>
                </a:ext>
              </a:extLst>
            </p:cNvPr>
            <p:cNvSpPr txBox="1"/>
            <p:nvPr/>
          </p:nvSpPr>
          <p:spPr>
            <a:xfrm>
              <a:off x="9521509" y="4178147"/>
              <a:ext cx="17152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561A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IL-6</a:t>
              </a:r>
            </a:p>
          </p:txBody>
        </p:sp>
        <p:sp>
          <p:nvSpPr>
            <p:cNvPr id="5735" name="TextBox 5734">
              <a:extLst>
                <a:ext uri="{FF2B5EF4-FFF2-40B4-BE49-F238E27FC236}">
                  <a16:creationId xmlns:a16="http://schemas.microsoft.com/office/drawing/2014/main" id="{4CDC6629-243F-D375-03DE-B95F8BAFDBD6}"/>
                </a:ext>
              </a:extLst>
            </p:cNvPr>
            <p:cNvSpPr txBox="1"/>
            <p:nvPr/>
          </p:nvSpPr>
          <p:spPr>
            <a:xfrm>
              <a:off x="9178912" y="3386305"/>
              <a:ext cx="46807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Fibroblast</a:t>
              </a:r>
            </a:p>
          </p:txBody>
        </p:sp>
        <p:sp>
          <p:nvSpPr>
            <p:cNvPr id="5736" name="TextBox 5735">
              <a:extLst>
                <a:ext uri="{FF2B5EF4-FFF2-40B4-BE49-F238E27FC236}">
                  <a16:creationId xmlns:a16="http://schemas.microsoft.com/office/drawing/2014/main" id="{F25279C8-062A-6DE9-F094-0E1F20F8E0CC}"/>
                </a:ext>
              </a:extLst>
            </p:cNvPr>
            <p:cNvSpPr txBox="1"/>
            <p:nvPr/>
          </p:nvSpPr>
          <p:spPr>
            <a:xfrm>
              <a:off x="9005037" y="2590999"/>
              <a:ext cx="4039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Collagen</a:t>
              </a:r>
            </a:p>
          </p:txBody>
        </p:sp>
        <p:sp>
          <p:nvSpPr>
            <p:cNvPr id="5737" name="TextBox 5736">
              <a:extLst>
                <a:ext uri="{FF2B5EF4-FFF2-40B4-BE49-F238E27FC236}">
                  <a16:creationId xmlns:a16="http://schemas.microsoft.com/office/drawing/2014/main" id="{7B4DC20E-685D-301E-E104-3E97A3E2807E}"/>
                </a:ext>
              </a:extLst>
            </p:cNvPr>
            <p:cNvSpPr txBox="1"/>
            <p:nvPr/>
          </p:nvSpPr>
          <p:spPr>
            <a:xfrm>
              <a:off x="9487227" y="2241789"/>
              <a:ext cx="51456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Goblet cell</a:t>
              </a:r>
            </a:p>
          </p:txBody>
        </p:sp>
        <p:sp>
          <p:nvSpPr>
            <p:cNvPr id="5738" name="TextBox 5737">
              <a:extLst>
                <a:ext uri="{FF2B5EF4-FFF2-40B4-BE49-F238E27FC236}">
                  <a16:creationId xmlns:a16="http://schemas.microsoft.com/office/drawing/2014/main" id="{A095A730-81C9-2926-807C-F1E216A6820C}"/>
                </a:ext>
              </a:extLst>
            </p:cNvPr>
            <p:cNvSpPr txBox="1"/>
            <p:nvPr/>
          </p:nvSpPr>
          <p:spPr>
            <a:xfrm>
              <a:off x="7856968" y="3455555"/>
              <a:ext cx="24846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561A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</p:txBody>
        </p:sp>
        <p:grpSp>
          <p:nvGrpSpPr>
            <p:cNvPr id="5739" name="Graphic 2442">
              <a:extLst>
                <a:ext uri="{FF2B5EF4-FFF2-40B4-BE49-F238E27FC236}">
                  <a16:creationId xmlns:a16="http://schemas.microsoft.com/office/drawing/2014/main" id="{60DE6398-883B-10B1-35CA-CC48FB71952A}"/>
                </a:ext>
              </a:extLst>
            </p:cNvPr>
            <p:cNvGrpSpPr/>
            <p:nvPr/>
          </p:nvGrpSpPr>
          <p:grpSpPr>
            <a:xfrm rot="401577">
              <a:off x="3791984" y="3364215"/>
              <a:ext cx="257936" cy="478196"/>
              <a:chOff x="7388833" y="5476246"/>
              <a:chExt cx="373677" cy="630032"/>
            </a:xfrm>
            <a:solidFill>
              <a:srgbClr val="A21383"/>
            </a:solidFill>
          </p:grpSpPr>
          <p:sp>
            <p:nvSpPr>
              <p:cNvPr id="5823" name="Freeform 2445">
                <a:extLst>
                  <a:ext uri="{FF2B5EF4-FFF2-40B4-BE49-F238E27FC236}">
                    <a16:creationId xmlns:a16="http://schemas.microsoft.com/office/drawing/2014/main" id="{C349972A-1461-D943-F2A2-819278737DED}"/>
                  </a:ext>
                </a:extLst>
              </p:cNvPr>
              <p:cNvSpPr/>
              <p:nvPr/>
            </p:nvSpPr>
            <p:spPr>
              <a:xfrm>
                <a:off x="7411227" y="5476246"/>
                <a:ext cx="351283" cy="592220"/>
              </a:xfrm>
              <a:custGeom>
                <a:avLst/>
                <a:gdLst>
                  <a:gd name="connsiteX0" fmla="*/ 351285 w 351284"/>
                  <a:gd name="connsiteY0" fmla="*/ 0 h 592224"/>
                  <a:gd name="connsiteX1" fmla="*/ 0 w 351284"/>
                  <a:gd name="connsiteY1" fmla="*/ 592224 h 59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1284" h="592224">
                    <a:moveTo>
                      <a:pt x="351285" y="0"/>
                    </a:moveTo>
                    <a:lnTo>
                      <a:pt x="0" y="592224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0" name="Freeform 2446">
                <a:extLst>
                  <a:ext uri="{FF2B5EF4-FFF2-40B4-BE49-F238E27FC236}">
                    <a16:creationId xmlns:a16="http://schemas.microsoft.com/office/drawing/2014/main" id="{1E040CAC-CA08-AAF6-340E-325B711AE97C}"/>
                  </a:ext>
                </a:extLst>
              </p:cNvPr>
              <p:cNvSpPr/>
              <p:nvPr/>
            </p:nvSpPr>
            <p:spPr>
              <a:xfrm>
                <a:off x="7388833" y="6045244"/>
                <a:ext cx="53261" cy="61034"/>
              </a:xfrm>
              <a:custGeom>
                <a:avLst/>
                <a:gdLst>
                  <a:gd name="connsiteX0" fmla="*/ 735 w 53261"/>
                  <a:gd name="connsiteY0" fmla="*/ 0 h 61034"/>
                  <a:gd name="connsiteX1" fmla="*/ 0 w 53261"/>
                  <a:gd name="connsiteY1" fmla="*/ 61034 h 61034"/>
                  <a:gd name="connsiteX2" fmla="*/ 53262 w 53261"/>
                  <a:gd name="connsiteY2" fmla="*/ 31160 h 61034"/>
                  <a:gd name="connsiteX3" fmla="*/ 735 w 53261"/>
                  <a:gd name="connsiteY3" fmla="*/ 0 h 6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61" h="61034">
                    <a:moveTo>
                      <a:pt x="735" y="0"/>
                    </a:moveTo>
                    <a:lnTo>
                      <a:pt x="0" y="61034"/>
                    </a:lnTo>
                    <a:lnTo>
                      <a:pt x="53262" y="31160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0" name="Group 5739">
              <a:extLst>
                <a:ext uri="{FF2B5EF4-FFF2-40B4-BE49-F238E27FC236}">
                  <a16:creationId xmlns:a16="http://schemas.microsoft.com/office/drawing/2014/main" id="{7091A3AF-F34A-37D3-55D3-D9F6774BC72F}"/>
                </a:ext>
              </a:extLst>
            </p:cNvPr>
            <p:cNvGrpSpPr/>
            <p:nvPr/>
          </p:nvGrpSpPr>
          <p:grpSpPr>
            <a:xfrm>
              <a:off x="3869982" y="3713634"/>
              <a:ext cx="880686" cy="577309"/>
              <a:chOff x="3869982" y="3713634"/>
              <a:chExt cx="880686" cy="577309"/>
            </a:xfrm>
          </p:grpSpPr>
          <p:sp>
            <p:nvSpPr>
              <p:cNvPr id="5821" name="Freeform 2448">
                <a:extLst>
                  <a:ext uri="{FF2B5EF4-FFF2-40B4-BE49-F238E27FC236}">
                    <a16:creationId xmlns:a16="http://schemas.microsoft.com/office/drawing/2014/main" id="{6EC4A8DC-C57D-5B83-04D1-7062663CA9A6}"/>
                  </a:ext>
                </a:extLst>
              </p:cNvPr>
              <p:cNvSpPr/>
              <p:nvPr/>
            </p:nvSpPr>
            <p:spPr>
              <a:xfrm>
                <a:off x="3906774" y="3713634"/>
                <a:ext cx="843894" cy="553210"/>
              </a:xfrm>
              <a:custGeom>
                <a:avLst/>
                <a:gdLst>
                  <a:gd name="connsiteX0" fmla="*/ 842520 w 842519"/>
                  <a:gd name="connsiteY0" fmla="*/ 0 h 552309"/>
                  <a:gd name="connsiteX1" fmla="*/ 0 w 842519"/>
                  <a:gd name="connsiteY1" fmla="*/ 552310 h 5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2519" h="552309">
                    <a:moveTo>
                      <a:pt x="842520" y="0"/>
                    </a:moveTo>
                    <a:lnTo>
                      <a:pt x="0" y="55231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22" name="Freeform 2449">
                <a:extLst>
                  <a:ext uri="{FF2B5EF4-FFF2-40B4-BE49-F238E27FC236}">
                    <a16:creationId xmlns:a16="http://schemas.microsoft.com/office/drawing/2014/main" id="{E67CEAA2-90B8-93FE-7FDD-155D542780EC}"/>
                  </a:ext>
                </a:extLst>
              </p:cNvPr>
              <p:cNvSpPr/>
              <p:nvPr/>
            </p:nvSpPr>
            <p:spPr>
              <a:xfrm>
                <a:off x="3869982" y="4236370"/>
                <a:ext cx="61013" cy="54573"/>
              </a:xfrm>
              <a:custGeom>
                <a:avLst/>
                <a:gdLst>
                  <a:gd name="connsiteX0" fmla="*/ 27427 w 60914"/>
                  <a:gd name="connsiteY0" fmla="*/ 0 h 54484"/>
                  <a:gd name="connsiteX1" fmla="*/ 0 w 60914"/>
                  <a:gd name="connsiteY1" fmla="*/ 54484 h 54484"/>
                  <a:gd name="connsiteX2" fmla="*/ 60915 w 60914"/>
                  <a:gd name="connsiteY2" fmla="*/ 51056 h 54484"/>
                  <a:gd name="connsiteX3" fmla="*/ 27427 w 60914"/>
                  <a:gd name="connsiteY3" fmla="*/ 0 h 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484">
                    <a:moveTo>
                      <a:pt x="27427" y="0"/>
                    </a:moveTo>
                    <a:lnTo>
                      <a:pt x="0" y="54484"/>
                    </a:lnTo>
                    <a:lnTo>
                      <a:pt x="60915" y="51056"/>
                    </a:lnTo>
                    <a:lnTo>
                      <a:pt x="27427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1" name="Graphic 2442">
              <a:extLst>
                <a:ext uri="{FF2B5EF4-FFF2-40B4-BE49-F238E27FC236}">
                  <a16:creationId xmlns:a16="http://schemas.microsoft.com/office/drawing/2014/main" id="{5F7C6B5F-C0C7-CFCF-F3B6-6E46A9D5D454}"/>
                </a:ext>
              </a:extLst>
            </p:cNvPr>
            <p:cNvGrpSpPr/>
            <p:nvPr/>
          </p:nvGrpSpPr>
          <p:grpSpPr>
            <a:xfrm>
              <a:off x="4236416" y="4090738"/>
              <a:ext cx="61136" cy="392457"/>
              <a:chOff x="7893108" y="6127558"/>
              <a:chExt cx="61036" cy="391820"/>
            </a:xfrm>
            <a:solidFill>
              <a:srgbClr val="A21383"/>
            </a:solidFill>
          </p:grpSpPr>
          <p:sp>
            <p:nvSpPr>
              <p:cNvPr id="5819" name="Freeform 2451">
                <a:extLst>
                  <a:ext uri="{FF2B5EF4-FFF2-40B4-BE49-F238E27FC236}">
                    <a16:creationId xmlns:a16="http://schemas.microsoft.com/office/drawing/2014/main" id="{9C989639-8EC8-2A56-3B06-7FF77BBACDFA}"/>
                  </a:ext>
                </a:extLst>
              </p:cNvPr>
              <p:cNvSpPr/>
              <p:nvPr/>
            </p:nvSpPr>
            <p:spPr>
              <a:xfrm>
                <a:off x="7923553" y="6127558"/>
                <a:ext cx="6122" cy="347904"/>
              </a:xfrm>
              <a:custGeom>
                <a:avLst/>
                <a:gdLst>
                  <a:gd name="connsiteX0" fmla="*/ 0 w 6122"/>
                  <a:gd name="connsiteY0" fmla="*/ 0 h 347902"/>
                  <a:gd name="connsiteX1" fmla="*/ 0 w 6122"/>
                  <a:gd name="connsiteY1" fmla="*/ 347903 h 3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2" h="347902">
                    <a:moveTo>
                      <a:pt x="0" y="0"/>
                    </a:moveTo>
                    <a:lnTo>
                      <a:pt x="0" y="347903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20" name="Freeform 2452">
                <a:extLst>
                  <a:ext uri="{FF2B5EF4-FFF2-40B4-BE49-F238E27FC236}">
                    <a16:creationId xmlns:a16="http://schemas.microsoft.com/office/drawing/2014/main" id="{B2D04B2D-C73C-256E-6408-FB814F2BEE93}"/>
                  </a:ext>
                </a:extLst>
              </p:cNvPr>
              <p:cNvSpPr/>
              <p:nvPr/>
            </p:nvSpPr>
            <p:spPr>
              <a:xfrm>
                <a:off x="7893108" y="6466486"/>
                <a:ext cx="61036" cy="52892"/>
              </a:xfrm>
              <a:custGeom>
                <a:avLst/>
                <a:gdLst>
                  <a:gd name="connsiteX0" fmla="*/ 0 w 61036"/>
                  <a:gd name="connsiteY0" fmla="*/ 0 h 52892"/>
                  <a:gd name="connsiteX1" fmla="*/ 30488 w 61036"/>
                  <a:gd name="connsiteY1" fmla="*/ 52892 h 52892"/>
                  <a:gd name="connsiteX2" fmla="*/ 61037 w 61036"/>
                  <a:gd name="connsiteY2" fmla="*/ 0 h 52892"/>
                  <a:gd name="connsiteX3" fmla="*/ 0 w 61036"/>
                  <a:gd name="connsiteY3" fmla="*/ 0 h 5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36" h="52892">
                    <a:moveTo>
                      <a:pt x="0" y="0"/>
                    </a:moveTo>
                    <a:lnTo>
                      <a:pt x="30488" y="52892"/>
                    </a:lnTo>
                    <a:lnTo>
                      <a:pt x="610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42" name="Freeform 2453">
              <a:extLst>
                <a:ext uri="{FF2B5EF4-FFF2-40B4-BE49-F238E27FC236}">
                  <a16:creationId xmlns:a16="http://schemas.microsoft.com/office/drawing/2014/main" id="{0A31E881-7F70-EE62-ED6B-B5A57DCC334F}"/>
                </a:ext>
              </a:extLst>
            </p:cNvPr>
            <p:cNvSpPr/>
            <p:nvPr/>
          </p:nvSpPr>
          <p:spPr>
            <a:xfrm>
              <a:off x="4266911" y="3361484"/>
              <a:ext cx="6132" cy="364965"/>
            </a:xfrm>
            <a:custGeom>
              <a:avLst/>
              <a:gdLst>
                <a:gd name="connsiteX0" fmla="*/ 0 w 6122"/>
                <a:gd name="connsiteY0" fmla="*/ 0 h 364370"/>
                <a:gd name="connsiteX1" fmla="*/ 0 w 6122"/>
                <a:gd name="connsiteY1" fmla="*/ 364370 h 3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22" h="364370">
                  <a:moveTo>
                    <a:pt x="0" y="0"/>
                  </a:moveTo>
                  <a:lnTo>
                    <a:pt x="0" y="364370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43" name="Graphic 2442">
              <a:extLst>
                <a:ext uri="{FF2B5EF4-FFF2-40B4-BE49-F238E27FC236}">
                  <a16:creationId xmlns:a16="http://schemas.microsoft.com/office/drawing/2014/main" id="{C2625918-033F-FEDD-D22C-F41C35E0CEE3}"/>
                </a:ext>
              </a:extLst>
            </p:cNvPr>
            <p:cNvGrpSpPr/>
            <p:nvPr/>
          </p:nvGrpSpPr>
          <p:grpSpPr>
            <a:xfrm>
              <a:off x="5255384" y="3597560"/>
              <a:ext cx="307828" cy="204229"/>
              <a:chOff x="8910534" y="5635163"/>
              <a:chExt cx="307329" cy="203897"/>
            </a:xfrm>
            <a:solidFill>
              <a:srgbClr val="A21383"/>
            </a:solidFill>
          </p:grpSpPr>
          <p:sp>
            <p:nvSpPr>
              <p:cNvPr id="5817" name="Freeform 2461">
                <a:extLst>
                  <a:ext uri="{FF2B5EF4-FFF2-40B4-BE49-F238E27FC236}">
                    <a16:creationId xmlns:a16="http://schemas.microsoft.com/office/drawing/2014/main" id="{1DBF4AE4-3361-3F2E-9993-08052EE1A51E}"/>
                  </a:ext>
                </a:extLst>
              </p:cNvPr>
              <p:cNvSpPr/>
              <p:nvPr/>
            </p:nvSpPr>
            <p:spPr>
              <a:xfrm>
                <a:off x="8910534" y="5635163"/>
                <a:ext cx="270781" cy="179614"/>
              </a:xfrm>
              <a:custGeom>
                <a:avLst/>
                <a:gdLst>
                  <a:gd name="connsiteX0" fmla="*/ 270779 w 270779"/>
                  <a:gd name="connsiteY0" fmla="*/ 179614 h 179613"/>
                  <a:gd name="connsiteX1" fmla="*/ 0 w 270779"/>
                  <a:gd name="connsiteY1" fmla="*/ 0 h 17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0779" h="179613">
                    <a:moveTo>
                      <a:pt x="270779" y="179614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8" name="Freeform 2462">
                <a:extLst>
                  <a:ext uri="{FF2B5EF4-FFF2-40B4-BE49-F238E27FC236}">
                    <a16:creationId xmlns:a16="http://schemas.microsoft.com/office/drawing/2014/main" id="{A8DCBCD2-8371-0EB8-D9DA-7715CC27CC12}"/>
                  </a:ext>
                </a:extLst>
              </p:cNvPr>
              <p:cNvSpPr/>
              <p:nvPr/>
            </p:nvSpPr>
            <p:spPr>
              <a:xfrm>
                <a:off x="9156949" y="5784393"/>
                <a:ext cx="60914" cy="54667"/>
              </a:xfrm>
              <a:custGeom>
                <a:avLst/>
                <a:gdLst>
                  <a:gd name="connsiteX0" fmla="*/ 33733 w 60914"/>
                  <a:gd name="connsiteY0" fmla="*/ 0 h 54667"/>
                  <a:gd name="connsiteX1" fmla="*/ 60915 w 60914"/>
                  <a:gd name="connsiteY1" fmla="*/ 54668 h 54667"/>
                  <a:gd name="connsiteX2" fmla="*/ 0 w 60914"/>
                  <a:gd name="connsiteY2" fmla="*/ 50872 h 54667"/>
                  <a:gd name="connsiteX3" fmla="*/ 33733 w 60914"/>
                  <a:gd name="connsiteY3" fmla="*/ 0 h 5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667">
                    <a:moveTo>
                      <a:pt x="33733" y="0"/>
                    </a:moveTo>
                    <a:lnTo>
                      <a:pt x="60915" y="54668"/>
                    </a:lnTo>
                    <a:lnTo>
                      <a:pt x="0" y="50872"/>
                    </a:lnTo>
                    <a:lnTo>
                      <a:pt x="33733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4" name="Graphic 2442">
              <a:extLst>
                <a:ext uri="{FF2B5EF4-FFF2-40B4-BE49-F238E27FC236}">
                  <a16:creationId xmlns:a16="http://schemas.microsoft.com/office/drawing/2014/main" id="{7D6FCDB0-FB2D-AD3C-BD7D-ECAFBC91ED09}"/>
                </a:ext>
              </a:extLst>
            </p:cNvPr>
            <p:cNvGrpSpPr/>
            <p:nvPr/>
          </p:nvGrpSpPr>
          <p:grpSpPr>
            <a:xfrm>
              <a:off x="4978034" y="3187782"/>
              <a:ext cx="88669" cy="165408"/>
              <a:chOff x="8633512" y="5226050"/>
              <a:chExt cx="88524" cy="165139"/>
            </a:xfrm>
            <a:solidFill>
              <a:srgbClr val="A21383"/>
            </a:solidFill>
          </p:grpSpPr>
          <p:sp>
            <p:nvSpPr>
              <p:cNvPr id="5815" name="Freeform 2464">
                <a:extLst>
                  <a:ext uri="{FF2B5EF4-FFF2-40B4-BE49-F238E27FC236}">
                    <a16:creationId xmlns:a16="http://schemas.microsoft.com/office/drawing/2014/main" id="{8CB7CB28-CDC5-8388-B518-F5AD013AC2CC}"/>
                  </a:ext>
                </a:extLst>
              </p:cNvPr>
              <p:cNvSpPr/>
              <p:nvPr/>
            </p:nvSpPr>
            <p:spPr>
              <a:xfrm>
                <a:off x="8677725" y="5226050"/>
                <a:ext cx="6122" cy="126844"/>
              </a:xfrm>
              <a:custGeom>
                <a:avLst/>
                <a:gdLst>
                  <a:gd name="connsiteX0" fmla="*/ 0 w 6122"/>
                  <a:gd name="connsiteY0" fmla="*/ 126844 h 126843"/>
                  <a:gd name="connsiteX1" fmla="*/ 0 w 6122"/>
                  <a:gd name="connsiteY1" fmla="*/ 0 h 12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2" h="126843">
                    <a:moveTo>
                      <a:pt x="0" y="126844"/>
                    </a:moveTo>
                    <a:lnTo>
                      <a:pt x="0" y="0"/>
                    </a:lnTo>
                  </a:path>
                </a:pathLst>
              </a:custGeom>
              <a:ln w="444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6" name="Freeform 2465">
                <a:extLst>
                  <a:ext uri="{FF2B5EF4-FFF2-40B4-BE49-F238E27FC236}">
                    <a16:creationId xmlns:a16="http://schemas.microsoft.com/office/drawing/2014/main" id="{A83B12EA-B80A-A36C-4A03-0DD615B5AC32}"/>
                  </a:ext>
                </a:extLst>
              </p:cNvPr>
              <p:cNvSpPr/>
              <p:nvPr/>
            </p:nvSpPr>
            <p:spPr>
              <a:xfrm>
                <a:off x="8633512" y="5346929"/>
                <a:ext cx="88524" cy="44260"/>
              </a:xfrm>
              <a:custGeom>
                <a:avLst/>
                <a:gdLst>
                  <a:gd name="connsiteX0" fmla="*/ 0 w 88524"/>
                  <a:gd name="connsiteY0" fmla="*/ 0 h 44260"/>
                  <a:gd name="connsiteX1" fmla="*/ 88525 w 88524"/>
                  <a:gd name="connsiteY1" fmla="*/ 0 h 44260"/>
                  <a:gd name="connsiteX2" fmla="*/ 44262 w 88524"/>
                  <a:gd name="connsiteY2" fmla="*/ 44261 h 44260"/>
                  <a:gd name="connsiteX3" fmla="*/ 0 w 88524"/>
                  <a:gd name="connsiteY3" fmla="*/ 0 h 4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24" h="44260">
                    <a:moveTo>
                      <a:pt x="0" y="0"/>
                    </a:moveTo>
                    <a:lnTo>
                      <a:pt x="88525" y="0"/>
                    </a:lnTo>
                    <a:lnTo>
                      <a:pt x="44262" y="44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5" name="Graphic 2442">
              <a:extLst>
                <a:ext uri="{FF2B5EF4-FFF2-40B4-BE49-F238E27FC236}">
                  <a16:creationId xmlns:a16="http://schemas.microsoft.com/office/drawing/2014/main" id="{2333A9C3-3DA7-7257-C513-F4F7EF565B2C}"/>
                </a:ext>
              </a:extLst>
            </p:cNvPr>
            <p:cNvGrpSpPr/>
            <p:nvPr/>
          </p:nvGrpSpPr>
          <p:grpSpPr>
            <a:xfrm>
              <a:off x="7770971" y="3725676"/>
              <a:ext cx="236039" cy="639095"/>
              <a:chOff x="11676228" y="5763090"/>
              <a:chExt cx="235654" cy="638058"/>
            </a:xfrm>
          </p:grpSpPr>
          <p:sp>
            <p:nvSpPr>
              <p:cNvPr id="5813" name="Freeform 2473">
                <a:extLst>
                  <a:ext uri="{FF2B5EF4-FFF2-40B4-BE49-F238E27FC236}">
                    <a16:creationId xmlns:a16="http://schemas.microsoft.com/office/drawing/2014/main" id="{A42A4372-0223-BD6A-6783-5F72AC60F348}"/>
                  </a:ext>
                </a:extLst>
              </p:cNvPr>
              <p:cNvSpPr/>
              <p:nvPr/>
            </p:nvSpPr>
            <p:spPr>
              <a:xfrm>
                <a:off x="11676228" y="5793310"/>
                <a:ext cx="203680" cy="607838"/>
              </a:xfrm>
              <a:custGeom>
                <a:avLst/>
                <a:gdLst>
                  <a:gd name="connsiteX0" fmla="*/ 203682 w 203681"/>
                  <a:gd name="connsiteY0" fmla="*/ 0 h 607834"/>
                  <a:gd name="connsiteX1" fmla="*/ 0 w 203681"/>
                  <a:gd name="connsiteY1" fmla="*/ 192164 h 607834"/>
                  <a:gd name="connsiteX2" fmla="*/ 0 w 203681"/>
                  <a:gd name="connsiteY2" fmla="*/ 607835 h 60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81" h="607834">
                    <a:moveTo>
                      <a:pt x="203682" y="0"/>
                    </a:moveTo>
                    <a:lnTo>
                      <a:pt x="0" y="192164"/>
                    </a:lnTo>
                    <a:lnTo>
                      <a:pt x="0" y="607835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4" name="Freeform 2474">
                <a:extLst>
                  <a:ext uri="{FF2B5EF4-FFF2-40B4-BE49-F238E27FC236}">
                    <a16:creationId xmlns:a16="http://schemas.microsoft.com/office/drawing/2014/main" id="{741E6127-D8FA-5FD7-797A-CB74789B280A}"/>
                  </a:ext>
                </a:extLst>
              </p:cNvPr>
              <p:cNvSpPr/>
              <p:nvPr/>
            </p:nvSpPr>
            <p:spPr>
              <a:xfrm>
                <a:off x="11852499" y="5763090"/>
                <a:ext cx="59383" cy="58463"/>
              </a:xfrm>
              <a:custGeom>
                <a:avLst/>
                <a:gdLst>
                  <a:gd name="connsiteX0" fmla="*/ 0 w 59383"/>
                  <a:gd name="connsiteY0" fmla="*/ 14080 h 58463"/>
                  <a:gd name="connsiteX1" fmla="*/ 59384 w 59383"/>
                  <a:gd name="connsiteY1" fmla="*/ 0 h 58463"/>
                  <a:gd name="connsiteX2" fmla="*/ 41875 w 59383"/>
                  <a:gd name="connsiteY2" fmla="*/ 58463 h 58463"/>
                  <a:gd name="connsiteX3" fmla="*/ 0 w 59383"/>
                  <a:gd name="connsiteY3" fmla="*/ 14080 h 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83" h="58463">
                    <a:moveTo>
                      <a:pt x="0" y="14080"/>
                    </a:moveTo>
                    <a:lnTo>
                      <a:pt x="59384" y="0"/>
                    </a:lnTo>
                    <a:lnTo>
                      <a:pt x="41875" y="58463"/>
                    </a:lnTo>
                    <a:lnTo>
                      <a:pt x="0" y="1408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6" name="Graphic 2442">
              <a:extLst>
                <a:ext uri="{FF2B5EF4-FFF2-40B4-BE49-F238E27FC236}">
                  <a16:creationId xmlns:a16="http://schemas.microsoft.com/office/drawing/2014/main" id="{238EC88E-EB80-81BA-4E66-A90C4F986DA4}"/>
                </a:ext>
              </a:extLst>
            </p:cNvPr>
            <p:cNvGrpSpPr/>
            <p:nvPr/>
          </p:nvGrpSpPr>
          <p:grpSpPr>
            <a:xfrm>
              <a:off x="8641504" y="3204436"/>
              <a:ext cx="163324" cy="154070"/>
              <a:chOff x="12462659" y="5280140"/>
              <a:chExt cx="163058" cy="153820"/>
            </a:xfrm>
            <a:solidFill>
              <a:srgbClr val="A21383"/>
            </a:solidFill>
          </p:grpSpPr>
          <p:sp>
            <p:nvSpPr>
              <p:cNvPr id="5808" name="Freeform 2476">
                <a:extLst>
                  <a:ext uri="{FF2B5EF4-FFF2-40B4-BE49-F238E27FC236}">
                    <a16:creationId xmlns:a16="http://schemas.microsoft.com/office/drawing/2014/main" id="{08D9F1BB-23C4-B8AF-CD4B-DD70AE7DA8DB}"/>
                  </a:ext>
                </a:extLst>
              </p:cNvPr>
              <p:cNvSpPr/>
              <p:nvPr/>
            </p:nvSpPr>
            <p:spPr>
              <a:xfrm>
                <a:off x="12462659" y="5310299"/>
                <a:ext cx="131073" cy="123661"/>
              </a:xfrm>
              <a:custGeom>
                <a:avLst/>
                <a:gdLst>
                  <a:gd name="connsiteX0" fmla="*/ 131073 w 131073"/>
                  <a:gd name="connsiteY0" fmla="*/ 0 h 123660"/>
                  <a:gd name="connsiteX1" fmla="*/ 0 w 131073"/>
                  <a:gd name="connsiteY1" fmla="*/ 123661 h 123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073" h="123660">
                    <a:moveTo>
                      <a:pt x="131073" y="0"/>
                    </a:moveTo>
                    <a:lnTo>
                      <a:pt x="0" y="123661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2" name="Freeform 2477">
                <a:extLst>
                  <a:ext uri="{FF2B5EF4-FFF2-40B4-BE49-F238E27FC236}">
                    <a16:creationId xmlns:a16="http://schemas.microsoft.com/office/drawing/2014/main" id="{D4E22EAA-DE85-AFC2-9114-792533B94606}"/>
                  </a:ext>
                </a:extLst>
              </p:cNvPr>
              <p:cNvSpPr/>
              <p:nvPr/>
            </p:nvSpPr>
            <p:spPr>
              <a:xfrm>
                <a:off x="12566333" y="5280140"/>
                <a:ext cx="59384" cy="58463"/>
              </a:xfrm>
              <a:custGeom>
                <a:avLst/>
                <a:gdLst>
                  <a:gd name="connsiteX0" fmla="*/ 0 w 59384"/>
                  <a:gd name="connsiteY0" fmla="*/ 14080 h 58463"/>
                  <a:gd name="connsiteX1" fmla="*/ 59385 w 59384"/>
                  <a:gd name="connsiteY1" fmla="*/ 0 h 58463"/>
                  <a:gd name="connsiteX2" fmla="*/ 41875 w 59384"/>
                  <a:gd name="connsiteY2" fmla="*/ 58463 h 58463"/>
                  <a:gd name="connsiteX3" fmla="*/ 0 w 59384"/>
                  <a:gd name="connsiteY3" fmla="*/ 14080 h 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84" h="58463">
                    <a:moveTo>
                      <a:pt x="0" y="14080"/>
                    </a:moveTo>
                    <a:lnTo>
                      <a:pt x="59385" y="0"/>
                    </a:lnTo>
                    <a:lnTo>
                      <a:pt x="41875" y="58463"/>
                    </a:lnTo>
                    <a:lnTo>
                      <a:pt x="0" y="1408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7" name="Graphic 2442">
              <a:extLst>
                <a:ext uri="{FF2B5EF4-FFF2-40B4-BE49-F238E27FC236}">
                  <a16:creationId xmlns:a16="http://schemas.microsoft.com/office/drawing/2014/main" id="{0CC34635-E87E-1583-C8BB-EFA7A580E481}"/>
                </a:ext>
              </a:extLst>
            </p:cNvPr>
            <p:cNvGrpSpPr/>
            <p:nvPr/>
          </p:nvGrpSpPr>
          <p:grpSpPr>
            <a:xfrm>
              <a:off x="7833394" y="3791387"/>
              <a:ext cx="248338" cy="573359"/>
              <a:chOff x="11738506" y="5828677"/>
              <a:chExt cx="247932" cy="572427"/>
            </a:xfrm>
          </p:grpSpPr>
          <p:sp>
            <p:nvSpPr>
              <p:cNvPr id="5806" name="Freeform 2479">
                <a:extLst>
                  <a:ext uri="{FF2B5EF4-FFF2-40B4-BE49-F238E27FC236}">
                    <a16:creationId xmlns:a16="http://schemas.microsoft.com/office/drawing/2014/main" id="{00189B44-2E2A-2ACA-0C87-74149246F4DB}"/>
                  </a:ext>
                </a:extLst>
              </p:cNvPr>
              <p:cNvSpPr/>
              <p:nvPr/>
            </p:nvSpPr>
            <p:spPr>
              <a:xfrm>
                <a:off x="11768922" y="5828677"/>
                <a:ext cx="217516" cy="528559"/>
              </a:xfrm>
              <a:custGeom>
                <a:avLst/>
                <a:gdLst>
                  <a:gd name="connsiteX0" fmla="*/ 217518 w 217517"/>
                  <a:gd name="connsiteY0" fmla="*/ 0 h 528557"/>
                  <a:gd name="connsiteX1" fmla="*/ 0 w 217517"/>
                  <a:gd name="connsiteY1" fmla="*/ 205203 h 528557"/>
                  <a:gd name="connsiteX2" fmla="*/ 0 w 217517"/>
                  <a:gd name="connsiteY2" fmla="*/ 528557 h 52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517" h="528557">
                    <a:moveTo>
                      <a:pt x="217518" y="0"/>
                    </a:moveTo>
                    <a:lnTo>
                      <a:pt x="0" y="205203"/>
                    </a:lnTo>
                    <a:lnTo>
                      <a:pt x="0" y="528557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7" name="Freeform 2480">
                <a:extLst>
                  <a:ext uri="{FF2B5EF4-FFF2-40B4-BE49-F238E27FC236}">
                    <a16:creationId xmlns:a16="http://schemas.microsoft.com/office/drawing/2014/main" id="{4F11E9F7-9608-A510-0414-D4DBD2B72A5D}"/>
                  </a:ext>
                </a:extLst>
              </p:cNvPr>
              <p:cNvSpPr/>
              <p:nvPr/>
            </p:nvSpPr>
            <p:spPr>
              <a:xfrm>
                <a:off x="11738506" y="6348274"/>
                <a:ext cx="61036" cy="52830"/>
              </a:xfrm>
              <a:custGeom>
                <a:avLst/>
                <a:gdLst>
                  <a:gd name="connsiteX0" fmla="*/ 0 w 61036"/>
                  <a:gd name="connsiteY0" fmla="*/ 0 h 52830"/>
                  <a:gd name="connsiteX1" fmla="*/ 30488 w 61036"/>
                  <a:gd name="connsiteY1" fmla="*/ 52831 h 52830"/>
                  <a:gd name="connsiteX2" fmla="*/ 61037 w 61036"/>
                  <a:gd name="connsiteY2" fmla="*/ 0 h 52830"/>
                  <a:gd name="connsiteX3" fmla="*/ 0 w 61036"/>
                  <a:gd name="connsiteY3" fmla="*/ 0 h 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36" h="52830">
                    <a:moveTo>
                      <a:pt x="0" y="0"/>
                    </a:moveTo>
                    <a:lnTo>
                      <a:pt x="30488" y="52831"/>
                    </a:lnTo>
                    <a:lnTo>
                      <a:pt x="610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8" name="Group 5747">
              <a:extLst>
                <a:ext uri="{FF2B5EF4-FFF2-40B4-BE49-F238E27FC236}">
                  <a16:creationId xmlns:a16="http://schemas.microsoft.com/office/drawing/2014/main" id="{E722B78E-82BF-2550-726E-35757D55DAED}"/>
                </a:ext>
              </a:extLst>
            </p:cNvPr>
            <p:cNvGrpSpPr/>
            <p:nvPr/>
          </p:nvGrpSpPr>
          <p:grpSpPr>
            <a:xfrm>
              <a:off x="5298937" y="2352372"/>
              <a:ext cx="678636" cy="1047254"/>
              <a:chOff x="5298937" y="2308102"/>
              <a:chExt cx="678636" cy="1091509"/>
            </a:xfrm>
          </p:grpSpPr>
          <p:sp>
            <p:nvSpPr>
              <p:cNvPr id="5804" name="Freeform 2458">
                <a:extLst>
                  <a:ext uri="{FF2B5EF4-FFF2-40B4-BE49-F238E27FC236}">
                    <a16:creationId xmlns:a16="http://schemas.microsoft.com/office/drawing/2014/main" id="{07C2E840-F41E-F5A3-CB79-00B5FBC3B167}"/>
                  </a:ext>
                </a:extLst>
              </p:cNvPr>
              <p:cNvSpPr/>
              <p:nvPr/>
            </p:nvSpPr>
            <p:spPr>
              <a:xfrm>
                <a:off x="5298937" y="2352119"/>
                <a:ext cx="648098" cy="1047492"/>
              </a:xfrm>
              <a:custGeom>
                <a:avLst/>
                <a:gdLst>
                  <a:gd name="connsiteX0" fmla="*/ 647042 w 647042"/>
                  <a:gd name="connsiteY0" fmla="*/ 0 h 1045789"/>
                  <a:gd name="connsiteX1" fmla="*/ 647042 w 647042"/>
                  <a:gd name="connsiteY1" fmla="*/ 618854 h 1045789"/>
                  <a:gd name="connsiteX2" fmla="*/ 0 w 647042"/>
                  <a:gd name="connsiteY2" fmla="*/ 1045789 h 104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042" h="1045789">
                    <a:moveTo>
                      <a:pt x="647042" y="0"/>
                    </a:moveTo>
                    <a:lnTo>
                      <a:pt x="647042" y="618854"/>
                    </a:lnTo>
                    <a:lnTo>
                      <a:pt x="0" y="104578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5" name="Freeform 2459">
                <a:extLst>
                  <a:ext uri="{FF2B5EF4-FFF2-40B4-BE49-F238E27FC236}">
                    <a16:creationId xmlns:a16="http://schemas.microsoft.com/office/drawing/2014/main" id="{AC7630E8-CDD1-11C2-50B8-5257268FCD98}"/>
                  </a:ext>
                </a:extLst>
              </p:cNvPr>
              <p:cNvSpPr/>
              <p:nvPr/>
            </p:nvSpPr>
            <p:spPr>
              <a:xfrm>
                <a:off x="5916436" y="2308102"/>
                <a:ext cx="61137" cy="52978"/>
              </a:xfrm>
              <a:custGeom>
                <a:avLst/>
                <a:gdLst>
                  <a:gd name="connsiteX0" fmla="*/ 0 w 61037"/>
                  <a:gd name="connsiteY0" fmla="*/ 52893 h 52892"/>
                  <a:gd name="connsiteX1" fmla="*/ 30549 w 61037"/>
                  <a:gd name="connsiteY1" fmla="*/ 0 h 52892"/>
                  <a:gd name="connsiteX2" fmla="*/ 61037 w 61037"/>
                  <a:gd name="connsiteY2" fmla="*/ 52893 h 52892"/>
                  <a:gd name="connsiteX3" fmla="*/ 0 w 61037"/>
                  <a:gd name="connsiteY3" fmla="*/ 52893 h 5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37" h="52892">
                    <a:moveTo>
                      <a:pt x="0" y="52893"/>
                    </a:moveTo>
                    <a:lnTo>
                      <a:pt x="30549" y="0"/>
                    </a:lnTo>
                    <a:lnTo>
                      <a:pt x="61037" y="52893"/>
                    </a:lnTo>
                    <a:lnTo>
                      <a:pt x="0" y="52893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9" name="Group 5748">
              <a:extLst>
                <a:ext uri="{FF2B5EF4-FFF2-40B4-BE49-F238E27FC236}">
                  <a16:creationId xmlns:a16="http://schemas.microsoft.com/office/drawing/2014/main" id="{85523C26-5DDA-4D07-4A88-4B9D16877946}"/>
                </a:ext>
              </a:extLst>
            </p:cNvPr>
            <p:cNvGrpSpPr/>
            <p:nvPr/>
          </p:nvGrpSpPr>
          <p:grpSpPr>
            <a:xfrm>
              <a:off x="6083984" y="2352369"/>
              <a:ext cx="678697" cy="1047257"/>
              <a:chOff x="5999036" y="2308102"/>
              <a:chExt cx="678697" cy="1091512"/>
            </a:xfrm>
          </p:grpSpPr>
          <p:sp>
            <p:nvSpPr>
              <p:cNvPr id="5802" name="Freeform 2482">
                <a:extLst>
                  <a:ext uri="{FF2B5EF4-FFF2-40B4-BE49-F238E27FC236}">
                    <a16:creationId xmlns:a16="http://schemas.microsoft.com/office/drawing/2014/main" id="{6E905F66-84CF-7E75-39CF-F71365450AEE}"/>
                  </a:ext>
                </a:extLst>
              </p:cNvPr>
              <p:cNvSpPr/>
              <p:nvPr/>
            </p:nvSpPr>
            <p:spPr>
              <a:xfrm>
                <a:off x="6029635" y="2352121"/>
                <a:ext cx="648098" cy="1047493"/>
              </a:xfrm>
              <a:custGeom>
                <a:avLst/>
                <a:gdLst>
                  <a:gd name="connsiteX0" fmla="*/ 0 w 647042"/>
                  <a:gd name="connsiteY0" fmla="*/ 0 h 1045789"/>
                  <a:gd name="connsiteX1" fmla="*/ 0 w 647042"/>
                  <a:gd name="connsiteY1" fmla="*/ 618854 h 1045789"/>
                  <a:gd name="connsiteX2" fmla="*/ 647042 w 647042"/>
                  <a:gd name="connsiteY2" fmla="*/ 1045789 h 104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042" h="1045789">
                    <a:moveTo>
                      <a:pt x="0" y="0"/>
                    </a:moveTo>
                    <a:lnTo>
                      <a:pt x="0" y="618854"/>
                    </a:lnTo>
                    <a:lnTo>
                      <a:pt x="647042" y="104578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3" name="Freeform 2483">
                <a:extLst>
                  <a:ext uri="{FF2B5EF4-FFF2-40B4-BE49-F238E27FC236}">
                    <a16:creationId xmlns:a16="http://schemas.microsoft.com/office/drawing/2014/main" id="{08AD946E-E1E5-21F1-7431-41B2DCFD99F6}"/>
                  </a:ext>
                </a:extLst>
              </p:cNvPr>
              <p:cNvSpPr/>
              <p:nvPr/>
            </p:nvSpPr>
            <p:spPr>
              <a:xfrm>
                <a:off x="5999036" y="2308102"/>
                <a:ext cx="61198" cy="52978"/>
              </a:xfrm>
              <a:custGeom>
                <a:avLst/>
                <a:gdLst>
                  <a:gd name="connsiteX0" fmla="*/ 0 w 61098"/>
                  <a:gd name="connsiteY0" fmla="*/ 52893 h 52892"/>
                  <a:gd name="connsiteX1" fmla="*/ 30549 w 61098"/>
                  <a:gd name="connsiteY1" fmla="*/ 0 h 52892"/>
                  <a:gd name="connsiteX2" fmla="*/ 61098 w 61098"/>
                  <a:gd name="connsiteY2" fmla="*/ 52893 h 52892"/>
                  <a:gd name="connsiteX3" fmla="*/ 0 w 61098"/>
                  <a:gd name="connsiteY3" fmla="*/ 52893 h 5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98" h="52892">
                    <a:moveTo>
                      <a:pt x="0" y="52893"/>
                    </a:moveTo>
                    <a:lnTo>
                      <a:pt x="30549" y="0"/>
                    </a:lnTo>
                    <a:lnTo>
                      <a:pt x="61098" y="52893"/>
                    </a:lnTo>
                    <a:lnTo>
                      <a:pt x="0" y="52893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50" name="Graphic 2442">
              <a:extLst>
                <a:ext uri="{FF2B5EF4-FFF2-40B4-BE49-F238E27FC236}">
                  <a16:creationId xmlns:a16="http://schemas.microsoft.com/office/drawing/2014/main" id="{4FB37FF9-FF8C-412B-8FA9-44A8F18F6238}"/>
                </a:ext>
              </a:extLst>
            </p:cNvPr>
            <p:cNvGrpSpPr/>
            <p:nvPr/>
          </p:nvGrpSpPr>
          <p:grpSpPr>
            <a:xfrm>
              <a:off x="6498269" y="3597560"/>
              <a:ext cx="307959" cy="204229"/>
              <a:chOff x="10066567" y="5635163"/>
              <a:chExt cx="307459" cy="203897"/>
            </a:xfrm>
            <a:solidFill>
              <a:srgbClr val="A21383"/>
            </a:solidFill>
          </p:grpSpPr>
          <p:sp>
            <p:nvSpPr>
              <p:cNvPr id="5800" name="Freeform 2485">
                <a:extLst>
                  <a:ext uri="{FF2B5EF4-FFF2-40B4-BE49-F238E27FC236}">
                    <a16:creationId xmlns:a16="http://schemas.microsoft.com/office/drawing/2014/main" id="{9BA2CDB6-E01E-BB76-F402-D56BF3247584}"/>
                  </a:ext>
                </a:extLst>
              </p:cNvPr>
              <p:cNvSpPr/>
              <p:nvPr/>
            </p:nvSpPr>
            <p:spPr>
              <a:xfrm>
                <a:off x="10103245" y="5635163"/>
                <a:ext cx="270781" cy="179614"/>
              </a:xfrm>
              <a:custGeom>
                <a:avLst/>
                <a:gdLst>
                  <a:gd name="connsiteX0" fmla="*/ 0 w 270779"/>
                  <a:gd name="connsiteY0" fmla="*/ 179614 h 179613"/>
                  <a:gd name="connsiteX1" fmla="*/ 270779 w 270779"/>
                  <a:gd name="connsiteY1" fmla="*/ 0 h 17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0779" h="179613">
                    <a:moveTo>
                      <a:pt x="0" y="179614"/>
                    </a:moveTo>
                    <a:lnTo>
                      <a:pt x="270779" y="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1" name="Freeform 2486">
                <a:extLst>
                  <a:ext uri="{FF2B5EF4-FFF2-40B4-BE49-F238E27FC236}">
                    <a16:creationId xmlns:a16="http://schemas.microsoft.com/office/drawing/2014/main" id="{88C2DF0E-5A06-E0B2-BB6E-2A68C1F235BE}"/>
                  </a:ext>
                </a:extLst>
              </p:cNvPr>
              <p:cNvSpPr/>
              <p:nvPr/>
            </p:nvSpPr>
            <p:spPr>
              <a:xfrm>
                <a:off x="10066567" y="5784393"/>
                <a:ext cx="60914" cy="54667"/>
              </a:xfrm>
              <a:custGeom>
                <a:avLst/>
                <a:gdLst>
                  <a:gd name="connsiteX0" fmla="*/ 60914 w 60914"/>
                  <a:gd name="connsiteY0" fmla="*/ 50872 h 54667"/>
                  <a:gd name="connsiteX1" fmla="*/ 0 w 60914"/>
                  <a:gd name="connsiteY1" fmla="*/ 54668 h 54667"/>
                  <a:gd name="connsiteX2" fmla="*/ 27182 w 60914"/>
                  <a:gd name="connsiteY2" fmla="*/ 0 h 54667"/>
                  <a:gd name="connsiteX3" fmla="*/ 60914 w 60914"/>
                  <a:gd name="connsiteY3" fmla="*/ 50872 h 5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667">
                    <a:moveTo>
                      <a:pt x="60914" y="50872"/>
                    </a:moveTo>
                    <a:lnTo>
                      <a:pt x="0" y="54668"/>
                    </a:lnTo>
                    <a:lnTo>
                      <a:pt x="27182" y="0"/>
                    </a:lnTo>
                    <a:lnTo>
                      <a:pt x="60914" y="50872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51" name="TextBox 5750">
              <a:extLst>
                <a:ext uri="{FF2B5EF4-FFF2-40B4-BE49-F238E27FC236}">
                  <a16:creationId xmlns:a16="http://schemas.microsoft.com/office/drawing/2014/main" id="{965B57DB-2412-FA58-10B0-5C1822957CE5}"/>
                </a:ext>
              </a:extLst>
            </p:cNvPr>
            <p:cNvSpPr txBox="1"/>
            <p:nvPr/>
          </p:nvSpPr>
          <p:spPr>
            <a:xfrm>
              <a:off x="2416099" y="4901765"/>
              <a:ext cx="2650555" cy="19946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Allergic eosinophilic</a:t>
              </a:r>
            </a:p>
          </p:txBody>
        </p:sp>
        <p:sp>
          <p:nvSpPr>
            <p:cNvPr id="5752" name="TextBox 5751">
              <a:extLst>
                <a:ext uri="{FF2B5EF4-FFF2-40B4-BE49-F238E27FC236}">
                  <a16:creationId xmlns:a16="http://schemas.microsoft.com/office/drawing/2014/main" id="{F26FBCA6-10DB-34AF-77F6-99761FAF3443}"/>
                </a:ext>
              </a:extLst>
            </p:cNvPr>
            <p:cNvSpPr txBox="1"/>
            <p:nvPr/>
          </p:nvSpPr>
          <p:spPr>
            <a:xfrm>
              <a:off x="5066653" y="4901765"/>
              <a:ext cx="2636705" cy="19946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Non-allergic eosinophilic</a:t>
              </a:r>
            </a:p>
          </p:txBody>
        </p:sp>
        <p:sp>
          <p:nvSpPr>
            <p:cNvPr id="5753" name="TextBox 5752">
              <a:extLst>
                <a:ext uri="{FF2B5EF4-FFF2-40B4-BE49-F238E27FC236}">
                  <a16:creationId xmlns:a16="http://schemas.microsoft.com/office/drawing/2014/main" id="{41364700-CA16-FF1E-5136-3D2C102CEB92}"/>
                </a:ext>
              </a:extLst>
            </p:cNvPr>
            <p:cNvSpPr txBox="1"/>
            <p:nvPr/>
          </p:nvSpPr>
          <p:spPr>
            <a:xfrm>
              <a:off x="7791357" y="4901765"/>
              <a:ext cx="2662636" cy="19946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Beyond T2 pathways</a:t>
              </a:r>
            </a:p>
          </p:txBody>
        </p:sp>
        <p:pic>
          <p:nvPicPr>
            <p:cNvPr id="5754" name="Picture 5753" descr="A picture containing pallette&#10;&#10;Description automatically generated">
              <a:extLst>
                <a:ext uri="{FF2B5EF4-FFF2-40B4-BE49-F238E27FC236}">
                  <a16:creationId xmlns:a16="http://schemas.microsoft.com/office/drawing/2014/main" id="{44D6025F-CB6D-6CA9-8518-E25589D85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1908" y="1436129"/>
              <a:ext cx="591185" cy="273812"/>
            </a:xfrm>
            <a:prstGeom prst="rect">
              <a:avLst/>
            </a:prstGeom>
          </p:spPr>
        </p:pic>
        <p:pic>
          <p:nvPicPr>
            <p:cNvPr id="5755" name="Picture 575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879B3AC-6230-35C9-22D1-6D47C856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2312" y="1386602"/>
              <a:ext cx="311150" cy="336042"/>
            </a:xfrm>
            <a:prstGeom prst="rect">
              <a:avLst/>
            </a:prstGeom>
          </p:spPr>
        </p:pic>
        <p:grpSp>
          <p:nvGrpSpPr>
            <p:cNvPr id="5756" name="Group 5755">
              <a:extLst>
                <a:ext uri="{FF2B5EF4-FFF2-40B4-BE49-F238E27FC236}">
                  <a16:creationId xmlns:a16="http://schemas.microsoft.com/office/drawing/2014/main" id="{A52BD8F9-83F2-1396-F4A2-304E6C899558}"/>
                </a:ext>
              </a:extLst>
            </p:cNvPr>
            <p:cNvGrpSpPr/>
            <p:nvPr/>
          </p:nvGrpSpPr>
          <p:grpSpPr>
            <a:xfrm>
              <a:off x="6149262" y="1198492"/>
              <a:ext cx="578739" cy="458252"/>
              <a:chOff x="5791918" y="1198492"/>
              <a:chExt cx="578739" cy="458252"/>
            </a:xfrm>
          </p:grpSpPr>
          <p:sp>
            <p:nvSpPr>
              <p:cNvPr id="5798" name="TextBox 5797">
                <a:extLst>
                  <a:ext uri="{FF2B5EF4-FFF2-40B4-BE49-F238E27FC236}">
                    <a16:creationId xmlns:a16="http://schemas.microsoft.com/office/drawing/2014/main" id="{2D60C38F-35DB-30B3-6A72-2026B6761103}"/>
                  </a:ext>
                </a:extLst>
              </p:cNvPr>
              <p:cNvSpPr txBox="1"/>
              <p:nvPr/>
            </p:nvSpPr>
            <p:spPr>
              <a:xfrm>
                <a:off x="5863279" y="1198492"/>
                <a:ext cx="395942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Bacteria</a:t>
                </a:r>
              </a:p>
            </p:txBody>
          </p:sp>
          <p:pic>
            <p:nvPicPr>
              <p:cNvPr id="5799" name="Picture 5798" descr="A planet in space&#10;&#10;Description automatically generated with low confidence">
                <a:extLst>
                  <a:ext uri="{FF2B5EF4-FFF2-40B4-BE49-F238E27FC236}">
                    <a16:creationId xmlns:a16="http://schemas.microsoft.com/office/drawing/2014/main" id="{CFE14075-4AF5-3C9A-C937-301220A7E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1918" y="1395378"/>
                <a:ext cx="578739" cy="261366"/>
              </a:xfrm>
              <a:prstGeom prst="rect">
                <a:avLst/>
              </a:prstGeom>
            </p:spPr>
          </p:pic>
        </p:grpSp>
        <p:grpSp>
          <p:nvGrpSpPr>
            <p:cNvPr id="5757" name="Group 5756">
              <a:extLst>
                <a:ext uri="{FF2B5EF4-FFF2-40B4-BE49-F238E27FC236}">
                  <a16:creationId xmlns:a16="http://schemas.microsoft.com/office/drawing/2014/main" id="{56382DE5-E4E7-6126-DAD1-53F5E6C11424}"/>
                </a:ext>
              </a:extLst>
            </p:cNvPr>
            <p:cNvGrpSpPr/>
            <p:nvPr/>
          </p:nvGrpSpPr>
          <p:grpSpPr>
            <a:xfrm>
              <a:off x="7100321" y="1198492"/>
              <a:ext cx="404495" cy="529178"/>
              <a:chOff x="6426307" y="1198492"/>
              <a:chExt cx="404495" cy="529178"/>
            </a:xfrm>
          </p:grpSpPr>
          <p:sp>
            <p:nvSpPr>
              <p:cNvPr id="5796" name="TextBox 5795">
                <a:extLst>
                  <a:ext uri="{FF2B5EF4-FFF2-40B4-BE49-F238E27FC236}">
                    <a16:creationId xmlns:a16="http://schemas.microsoft.com/office/drawing/2014/main" id="{4C6EB0F8-3236-C27E-F8B7-44849B4BB93C}"/>
                  </a:ext>
                </a:extLst>
              </p:cNvPr>
              <p:cNvSpPr txBox="1"/>
              <p:nvPr/>
            </p:nvSpPr>
            <p:spPr>
              <a:xfrm>
                <a:off x="6434591" y="1198492"/>
                <a:ext cx="352661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Viruses</a:t>
                </a:r>
              </a:p>
            </p:txBody>
          </p:sp>
          <p:pic>
            <p:nvPicPr>
              <p:cNvPr id="5797" name="Picture 5796">
                <a:extLst>
                  <a:ext uri="{FF2B5EF4-FFF2-40B4-BE49-F238E27FC236}">
                    <a16:creationId xmlns:a16="http://schemas.microsoft.com/office/drawing/2014/main" id="{DA357407-8AEF-9DB9-98AE-226E31F25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26307" y="1372959"/>
                <a:ext cx="404495" cy="354711"/>
              </a:xfrm>
              <a:prstGeom prst="rect">
                <a:avLst/>
              </a:prstGeom>
            </p:spPr>
          </p:pic>
        </p:grpSp>
        <p:grpSp>
          <p:nvGrpSpPr>
            <p:cNvPr id="5758" name="Group 5757">
              <a:extLst>
                <a:ext uri="{FF2B5EF4-FFF2-40B4-BE49-F238E27FC236}">
                  <a16:creationId xmlns:a16="http://schemas.microsoft.com/office/drawing/2014/main" id="{FA7FAD52-869D-BACE-7807-7719B178868C}"/>
                </a:ext>
              </a:extLst>
            </p:cNvPr>
            <p:cNvGrpSpPr/>
            <p:nvPr/>
          </p:nvGrpSpPr>
          <p:grpSpPr>
            <a:xfrm>
              <a:off x="7877136" y="1198492"/>
              <a:ext cx="392049" cy="534268"/>
              <a:chOff x="6985427" y="1198492"/>
              <a:chExt cx="392049" cy="534268"/>
            </a:xfrm>
          </p:grpSpPr>
          <p:sp>
            <p:nvSpPr>
              <p:cNvPr id="5794" name="TextBox 5793">
                <a:extLst>
                  <a:ext uri="{FF2B5EF4-FFF2-40B4-BE49-F238E27FC236}">
                    <a16:creationId xmlns:a16="http://schemas.microsoft.com/office/drawing/2014/main" id="{5E0E1FFD-0F3B-BF36-4651-1FF50A946DC7}"/>
                  </a:ext>
                </a:extLst>
              </p:cNvPr>
              <p:cNvSpPr txBox="1"/>
              <p:nvPr/>
            </p:nvSpPr>
            <p:spPr>
              <a:xfrm>
                <a:off x="7001915" y="1198492"/>
                <a:ext cx="325410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Smoke</a:t>
                </a:r>
              </a:p>
            </p:txBody>
          </p:sp>
          <p:pic>
            <p:nvPicPr>
              <p:cNvPr id="5795" name="Picture 5794" descr="Icon&#10;&#10;Description automatically generated">
                <a:extLst>
                  <a:ext uri="{FF2B5EF4-FFF2-40B4-BE49-F238E27FC236}">
                    <a16:creationId xmlns:a16="http://schemas.microsoft.com/office/drawing/2014/main" id="{3AD2AA9D-7875-F599-B826-FEA38E92A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5427" y="1346934"/>
                <a:ext cx="392049" cy="385826"/>
              </a:xfrm>
              <a:prstGeom prst="rect">
                <a:avLst/>
              </a:prstGeom>
            </p:spPr>
          </p:pic>
        </p:grpSp>
        <p:pic>
          <p:nvPicPr>
            <p:cNvPr id="5759" name="Picture 5758" descr="Icon&#10;&#10;Description automatically generated">
              <a:extLst>
                <a:ext uri="{FF2B5EF4-FFF2-40B4-BE49-F238E27FC236}">
                  <a16:creationId xmlns:a16="http://schemas.microsoft.com/office/drawing/2014/main" id="{1C86A875-140E-F7C7-6578-1FC1CE2BA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7808" y="3566291"/>
              <a:ext cx="311150" cy="404495"/>
            </a:xfrm>
            <a:prstGeom prst="rect">
              <a:avLst/>
            </a:prstGeom>
          </p:spPr>
        </p:pic>
        <p:pic>
          <p:nvPicPr>
            <p:cNvPr id="5760" name="Picture 5759" descr="A picture containing room, gambling house&#10;&#10;Description automatically generated">
              <a:extLst>
                <a:ext uri="{FF2B5EF4-FFF2-40B4-BE49-F238E27FC236}">
                  <a16:creationId xmlns:a16="http://schemas.microsoft.com/office/drawing/2014/main" id="{5AB82E09-D872-45E7-FD29-3DD8992E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25020" y="3943463"/>
              <a:ext cx="460502" cy="416941"/>
            </a:xfrm>
            <a:prstGeom prst="rect">
              <a:avLst/>
            </a:prstGeom>
          </p:spPr>
        </p:pic>
        <p:pic>
          <p:nvPicPr>
            <p:cNvPr id="5761" name="Picture 5760" descr="Icon&#10;&#10;Description automatically generated">
              <a:extLst>
                <a:ext uri="{FF2B5EF4-FFF2-40B4-BE49-F238E27FC236}">
                  <a16:creationId xmlns:a16="http://schemas.microsoft.com/office/drawing/2014/main" id="{131428E6-78A9-CCCF-C52C-1039D477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89544" y="2962375"/>
              <a:ext cx="323596" cy="348488"/>
            </a:xfrm>
            <a:prstGeom prst="rect">
              <a:avLst/>
            </a:prstGeom>
          </p:spPr>
        </p:pic>
        <p:pic>
          <p:nvPicPr>
            <p:cNvPr id="5762" name="Picture 5761" descr="Icon&#10;&#10;Description automatically generated">
              <a:extLst>
                <a:ext uri="{FF2B5EF4-FFF2-40B4-BE49-F238E27FC236}">
                  <a16:creationId xmlns:a16="http://schemas.microsoft.com/office/drawing/2014/main" id="{DE2A6BFD-AB9C-96F8-AB93-4B8C026CA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43551" y="2243902"/>
              <a:ext cx="634746" cy="522732"/>
            </a:xfrm>
            <a:prstGeom prst="rect">
              <a:avLst/>
            </a:prstGeom>
          </p:spPr>
        </p:pic>
        <p:pic>
          <p:nvPicPr>
            <p:cNvPr id="5763" name="Picture 576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4536C03-EA7A-5D6E-345E-243A73007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47996" y="3284606"/>
              <a:ext cx="547624" cy="535178"/>
            </a:xfrm>
            <a:prstGeom prst="rect">
              <a:avLst/>
            </a:prstGeom>
          </p:spPr>
        </p:pic>
        <p:pic>
          <p:nvPicPr>
            <p:cNvPr id="5764" name="Picture 5763">
              <a:extLst>
                <a:ext uri="{FF2B5EF4-FFF2-40B4-BE49-F238E27FC236}">
                  <a16:creationId xmlns:a16="http://schemas.microsoft.com/office/drawing/2014/main" id="{55836142-4C97-8E18-397B-B94EF898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27179" y="4437609"/>
              <a:ext cx="7745519" cy="302020"/>
            </a:xfrm>
            <a:prstGeom prst="rect">
              <a:avLst/>
            </a:prstGeom>
          </p:spPr>
        </p:pic>
        <p:pic>
          <p:nvPicPr>
            <p:cNvPr id="5765" name="Picture 5764">
              <a:extLst>
                <a:ext uri="{FF2B5EF4-FFF2-40B4-BE49-F238E27FC236}">
                  <a16:creationId xmlns:a16="http://schemas.microsoft.com/office/drawing/2014/main" id="{228D7924-09D4-521D-5023-B02737F0F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08436" y="4366486"/>
              <a:ext cx="1985137" cy="143129"/>
            </a:xfrm>
            <a:prstGeom prst="rect">
              <a:avLst/>
            </a:prstGeom>
          </p:spPr>
        </p:pic>
        <p:pic>
          <p:nvPicPr>
            <p:cNvPr id="5766" name="Picture 5765">
              <a:extLst>
                <a:ext uri="{FF2B5EF4-FFF2-40B4-BE49-F238E27FC236}">
                  <a16:creationId xmlns:a16="http://schemas.microsoft.com/office/drawing/2014/main" id="{1EBEC16D-2B33-5E62-0312-7146C7F68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416098" y="1788127"/>
              <a:ext cx="8061132" cy="455361"/>
            </a:xfrm>
            <a:prstGeom prst="rect">
              <a:avLst/>
            </a:prstGeom>
          </p:spPr>
        </p:pic>
        <p:pic>
          <p:nvPicPr>
            <p:cNvPr id="5767" name="Picture 5766" descr="Icon&#10;&#10;Description automatically generated">
              <a:extLst>
                <a:ext uri="{FF2B5EF4-FFF2-40B4-BE49-F238E27FC236}">
                  <a16:creationId xmlns:a16="http://schemas.microsoft.com/office/drawing/2014/main" id="{B4AD62B6-F5AB-9B5E-9519-A9310465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757540" y="1709353"/>
              <a:ext cx="535178" cy="827659"/>
            </a:xfrm>
            <a:prstGeom prst="rect">
              <a:avLst/>
            </a:prstGeom>
          </p:spPr>
        </p:pic>
        <p:pic>
          <p:nvPicPr>
            <p:cNvPr id="5768" name="Picture 5767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id="{42FC1F5D-E627-A9FD-C79D-87DA9CDA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13102938">
              <a:off x="5334405" y="1499453"/>
              <a:ext cx="374973" cy="525492"/>
            </a:xfrm>
            <a:prstGeom prst="rect">
              <a:avLst/>
            </a:prstGeom>
          </p:spPr>
        </p:pic>
        <p:sp>
          <p:nvSpPr>
            <p:cNvPr id="5770" name="TextBox 5769">
              <a:extLst>
                <a:ext uri="{FF2B5EF4-FFF2-40B4-BE49-F238E27FC236}">
                  <a16:creationId xmlns:a16="http://schemas.microsoft.com/office/drawing/2014/main" id="{4AF69BE6-55EF-FD73-0F2A-C8AAB80256F8}"/>
                </a:ext>
              </a:extLst>
            </p:cNvPr>
            <p:cNvSpPr txBox="1"/>
            <p:nvPr/>
          </p:nvSpPr>
          <p:spPr>
            <a:xfrm>
              <a:off x="4989456" y="1603807"/>
              <a:ext cx="3141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Mucus</a:t>
              </a:r>
            </a:p>
          </p:txBody>
        </p:sp>
        <p:pic>
          <p:nvPicPr>
            <p:cNvPr id="5771" name="Picture 5770" descr="Background pattern&#10;&#10;Description automatically generated">
              <a:extLst>
                <a:ext uri="{FF2B5EF4-FFF2-40B4-BE49-F238E27FC236}">
                  <a16:creationId xmlns:a16="http://schemas.microsoft.com/office/drawing/2014/main" id="{17246737-0C13-2D08-6782-C6BE62EC9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70193" y="2737117"/>
              <a:ext cx="292101" cy="302919"/>
            </a:xfrm>
            <a:prstGeom prst="rect">
              <a:avLst/>
            </a:prstGeom>
          </p:spPr>
        </p:pic>
        <p:pic>
          <p:nvPicPr>
            <p:cNvPr id="5772" name="Picture 5771" descr="Circle&#10;&#10;Description automatically generated">
              <a:extLst>
                <a:ext uri="{FF2B5EF4-FFF2-40B4-BE49-F238E27FC236}">
                  <a16:creationId xmlns:a16="http://schemas.microsoft.com/office/drawing/2014/main" id="{2E78712F-5386-411E-05DC-63EA37C66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20298096">
              <a:off x="8201935" y="3220972"/>
              <a:ext cx="312981" cy="306461"/>
            </a:xfrm>
            <a:prstGeom prst="rect">
              <a:avLst/>
            </a:prstGeom>
          </p:spPr>
        </p:pic>
        <p:pic>
          <p:nvPicPr>
            <p:cNvPr id="5773" name="Picture 5772" descr="Circle&#10;&#10;Description automatically generated">
              <a:extLst>
                <a:ext uri="{FF2B5EF4-FFF2-40B4-BE49-F238E27FC236}">
                  <a16:creationId xmlns:a16="http://schemas.microsoft.com/office/drawing/2014/main" id="{78D5A2FB-998E-4577-6CCF-E83EEE6A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605260">
              <a:off x="8151135" y="3576572"/>
              <a:ext cx="312981" cy="306461"/>
            </a:xfrm>
            <a:prstGeom prst="rect">
              <a:avLst/>
            </a:prstGeom>
          </p:spPr>
        </p:pic>
        <p:pic>
          <p:nvPicPr>
            <p:cNvPr id="5774" name="Picture 5773" descr="Circle&#10;&#10;Description automatically generated">
              <a:extLst>
                <a:ext uri="{FF2B5EF4-FFF2-40B4-BE49-F238E27FC236}">
                  <a16:creationId xmlns:a16="http://schemas.microsoft.com/office/drawing/2014/main" id="{B65070FC-CA55-AB52-4D91-902E92FB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21333664">
              <a:off x="8503560" y="3468622"/>
              <a:ext cx="312981" cy="306461"/>
            </a:xfrm>
            <a:prstGeom prst="rect">
              <a:avLst/>
            </a:prstGeom>
          </p:spPr>
        </p:pic>
        <p:pic>
          <p:nvPicPr>
            <p:cNvPr id="5775" name="Picture 577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6048033-94AC-D3B3-470C-662FB2EFF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631590" y="3726591"/>
              <a:ext cx="291933" cy="279769"/>
            </a:xfrm>
            <a:prstGeom prst="rect">
              <a:avLst/>
            </a:prstGeom>
          </p:spPr>
        </p:pic>
        <p:pic>
          <p:nvPicPr>
            <p:cNvPr id="5776" name="Picture 5775" descr="Icon&#10;&#10;Description automatically generated">
              <a:extLst>
                <a:ext uri="{FF2B5EF4-FFF2-40B4-BE49-F238E27FC236}">
                  <a16:creationId xmlns:a16="http://schemas.microsoft.com/office/drawing/2014/main" id="{AD0E6365-036A-72D0-CFFE-FDC6BA38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93171" y="3457716"/>
              <a:ext cx="282338" cy="301161"/>
            </a:xfrm>
            <a:prstGeom prst="rect">
              <a:avLst/>
            </a:prstGeom>
          </p:spPr>
        </p:pic>
        <p:pic>
          <p:nvPicPr>
            <p:cNvPr id="5777" name="Picture 577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72D3C6D-1E29-C6C9-7F8D-A02C5F85F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126973" y="3718146"/>
              <a:ext cx="284957" cy="297346"/>
            </a:xfrm>
            <a:prstGeom prst="rect">
              <a:avLst/>
            </a:prstGeom>
          </p:spPr>
        </p:pic>
        <p:grpSp>
          <p:nvGrpSpPr>
            <p:cNvPr id="5778" name="Group 5777">
              <a:extLst>
                <a:ext uri="{FF2B5EF4-FFF2-40B4-BE49-F238E27FC236}">
                  <a16:creationId xmlns:a16="http://schemas.microsoft.com/office/drawing/2014/main" id="{E7652F53-2D56-C47D-DA3D-5108ED27C375}"/>
                </a:ext>
              </a:extLst>
            </p:cNvPr>
            <p:cNvGrpSpPr/>
            <p:nvPr/>
          </p:nvGrpSpPr>
          <p:grpSpPr>
            <a:xfrm>
              <a:off x="8641504" y="1198492"/>
              <a:ext cx="765115" cy="523287"/>
              <a:chOff x="7703179" y="1198492"/>
              <a:chExt cx="765115" cy="523287"/>
            </a:xfrm>
          </p:grpSpPr>
          <p:sp>
            <p:nvSpPr>
              <p:cNvPr id="5792" name="TextBox 5791">
                <a:extLst>
                  <a:ext uri="{FF2B5EF4-FFF2-40B4-BE49-F238E27FC236}">
                    <a16:creationId xmlns:a16="http://schemas.microsoft.com/office/drawing/2014/main" id="{6CD84254-6730-1337-9DAB-1AE70BB5EBBC}"/>
                  </a:ext>
                </a:extLst>
              </p:cNvPr>
              <p:cNvSpPr txBox="1"/>
              <p:nvPr/>
            </p:nvSpPr>
            <p:spPr>
              <a:xfrm>
                <a:off x="7881803" y="1198492"/>
                <a:ext cx="437620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Pollution</a:t>
                </a:r>
              </a:p>
            </p:txBody>
          </p:sp>
          <p:pic>
            <p:nvPicPr>
              <p:cNvPr id="5793" name="Picture 5792" descr="Shape&#10;&#10;Description automatically generated">
                <a:extLst>
                  <a:ext uri="{FF2B5EF4-FFF2-40B4-BE49-F238E27FC236}">
                    <a16:creationId xmlns:a16="http://schemas.microsoft.com/office/drawing/2014/main" id="{33673711-E5C4-86D0-0B1C-BB9390032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03179" y="1392277"/>
                <a:ext cx="765115" cy="329502"/>
              </a:xfrm>
              <a:prstGeom prst="rect">
                <a:avLst/>
              </a:prstGeom>
            </p:spPr>
          </p:pic>
        </p:grpSp>
        <p:pic>
          <p:nvPicPr>
            <p:cNvPr id="5779" name="Picture 5778" descr="Background pattern&#10;&#10;Description automatically generated">
              <a:extLst>
                <a:ext uri="{FF2B5EF4-FFF2-40B4-BE49-F238E27FC236}">
                  <a16:creationId xmlns:a16="http://schemas.microsoft.com/office/drawing/2014/main" id="{BA3AE64F-FDED-B665-FED0-21389607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921544" y="1493069"/>
              <a:ext cx="273432" cy="177731"/>
            </a:xfrm>
            <a:prstGeom prst="rect">
              <a:avLst/>
            </a:prstGeom>
          </p:spPr>
        </p:pic>
        <p:sp>
          <p:nvSpPr>
            <p:cNvPr id="5780" name="TextBox 5779">
              <a:extLst>
                <a:ext uri="{FF2B5EF4-FFF2-40B4-BE49-F238E27FC236}">
                  <a16:creationId xmlns:a16="http://schemas.microsoft.com/office/drawing/2014/main" id="{C7B2A5FE-999B-C308-5B66-6D2614F98F5F}"/>
                </a:ext>
              </a:extLst>
            </p:cNvPr>
            <p:cNvSpPr txBox="1"/>
            <p:nvPr/>
          </p:nvSpPr>
          <p:spPr>
            <a:xfrm>
              <a:off x="1091461" y="2150233"/>
              <a:ext cx="5200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Airway</a:t>
              </a:r>
            </a:p>
          </p:txBody>
        </p:sp>
        <p:sp>
          <p:nvSpPr>
            <p:cNvPr id="5781" name="Right Arrow 42">
              <a:extLst>
                <a:ext uri="{FF2B5EF4-FFF2-40B4-BE49-F238E27FC236}">
                  <a16:creationId xmlns:a16="http://schemas.microsoft.com/office/drawing/2014/main" id="{6D7A3DEB-98BC-7CA3-D2EE-7C50F4BB6959}"/>
                </a:ext>
              </a:extLst>
            </p:cNvPr>
            <p:cNvSpPr/>
            <p:nvPr/>
          </p:nvSpPr>
          <p:spPr>
            <a:xfrm>
              <a:off x="1032738" y="2398742"/>
              <a:ext cx="605421" cy="220972"/>
            </a:xfrm>
            <a:prstGeom prst="rightArrow">
              <a:avLst/>
            </a:prstGeom>
            <a:gradFill>
              <a:gsLst>
                <a:gs pos="0">
                  <a:schemeClr val="bg1">
                    <a:lumMod val="0"/>
                    <a:lumOff val="100000"/>
                  </a:schemeClr>
                </a:gs>
                <a:gs pos="99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82" name="TextBox 5781">
              <a:extLst>
                <a:ext uri="{FF2B5EF4-FFF2-40B4-BE49-F238E27FC236}">
                  <a16:creationId xmlns:a16="http://schemas.microsoft.com/office/drawing/2014/main" id="{650EE713-E1BB-083E-44FE-9A73C2243649}"/>
                </a:ext>
              </a:extLst>
            </p:cNvPr>
            <p:cNvSpPr txBox="1"/>
            <p:nvPr/>
          </p:nvSpPr>
          <p:spPr>
            <a:xfrm>
              <a:off x="2273500" y="1198492"/>
              <a:ext cx="447238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Triggers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783" name="Picture 5782" descr="A picture containing clock, vector graphics&#10;&#10;Description automatically generated">
              <a:extLst>
                <a:ext uri="{FF2B5EF4-FFF2-40B4-BE49-F238E27FC236}">
                  <a16:creationId xmlns:a16="http://schemas.microsoft.com/office/drawing/2014/main" id="{72278C40-0E87-46DB-A788-C9B6310CA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576813" y="2280724"/>
              <a:ext cx="570812" cy="424791"/>
            </a:xfrm>
            <a:prstGeom prst="rect">
              <a:avLst/>
            </a:prstGeom>
          </p:spPr>
        </p:pic>
        <p:pic>
          <p:nvPicPr>
            <p:cNvPr id="5784" name="Picture 5783" descr="A picture containing clock, vector graphics&#10;&#10;Description automatically generated">
              <a:extLst>
                <a:ext uri="{FF2B5EF4-FFF2-40B4-BE49-F238E27FC236}">
                  <a16:creationId xmlns:a16="http://schemas.microsoft.com/office/drawing/2014/main" id="{FCECAE8B-72C9-04FD-8A87-D41E9F6A7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19590329">
              <a:off x="2684357" y="2978718"/>
              <a:ext cx="570812" cy="424791"/>
            </a:xfrm>
            <a:prstGeom prst="rect">
              <a:avLst/>
            </a:prstGeom>
          </p:spPr>
        </p:pic>
        <p:pic>
          <p:nvPicPr>
            <p:cNvPr id="5785" name="Picture 5784" descr="A picture containing clock, vector graphics&#10;&#10;Description automatically generated">
              <a:extLst>
                <a:ext uri="{FF2B5EF4-FFF2-40B4-BE49-F238E27FC236}">
                  <a16:creationId xmlns:a16="http://schemas.microsoft.com/office/drawing/2014/main" id="{A245EB66-B52F-F39C-6214-515EE6053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7197618">
              <a:off x="3230496" y="3140319"/>
              <a:ext cx="533058" cy="396695"/>
            </a:xfrm>
            <a:prstGeom prst="rect">
              <a:avLst/>
            </a:prstGeom>
          </p:spPr>
        </p:pic>
        <p:pic>
          <p:nvPicPr>
            <p:cNvPr id="5786" name="Picture 5785" descr="Icon&#10;&#10;Description automatically generated">
              <a:extLst>
                <a:ext uri="{FF2B5EF4-FFF2-40B4-BE49-F238E27FC236}">
                  <a16:creationId xmlns:a16="http://schemas.microsoft.com/office/drawing/2014/main" id="{0A1CF84A-C570-C90C-26BD-42C90F71F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838284" y="2910975"/>
              <a:ext cx="239327" cy="232858"/>
            </a:xfrm>
            <a:prstGeom prst="rect">
              <a:avLst/>
            </a:prstGeom>
          </p:spPr>
        </p:pic>
        <p:pic>
          <p:nvPicPr>
            <p:cNvPr id="5787" name="Picture 5786" descr="Icon&#10;&#10;Description automatically generated">
              <a:extLst>
                <a:ext uri="{FF2B5EF4-FFF2-40B4-BE49-F238E27FC236}">
                  <a16:creationId xmlns:a16="http://schemas.microsoft.com/office/drawing/2014/main" id="{ECD694E0-1410-4314-6751-68096AF2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71609" y="3345950"/>
              <a:ext cx="239327" cy="232858"/>
            </a:xfrm>
            <a:prstGeom prst="rect">
              <a:avLst/>
            </a:prstGeom>
          </p:spPr>
        </p:pic>
        <p:pic>
          <p:nvPicPr>
            <p:cNvPr id="5788" name="Picture 578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5BE7BF31-1172-ACC2-394C-F4AB21CE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036332" y="3326488"/>
              <a:ext cx="234950" cy="228600"/>
            </a:xfrm>
            <a:prstGeom prst="rect">
              <a:avLst/>
            </a:prstGeom>
          </p:spPr>
        </p:pic>
        <p:pic>
          <p:nvPicPr>
            <p:cNvPr id="5789" name="Picture 578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06E995B-5F62-DCCC-6842-183661355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928382" y="3551913"/>
              <a:ext cx="234950" cy="228600"/>
            </a:xfrm>
            <a:prstGeom prst="rect">
              <a:avLst/>
            </a:prstGeom>
          </p:spPr>
        </p:pic>
        <p:pic>
          <p:nvPicPr>
            <p:cNvPr id="5790" name="Picture 578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293908E-C709-D838-7B4D-7E6C49FA9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773422" y="2871972"/>
              <a:ext cx="579150" cy="241313"/>
            </a:xfrm>
            <a:prstGeom prst="rect">
              <a:avLst/>
            </a:prstGeom>
          </p:spPr>
        </p:pic>
        <p:pic>
          <p:nvPicPr>
            <p:cNvPr id="5791" name="Picture 579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FD448F6-3688-B27C-33BE-FD953CFB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072186" y="3120942"/>
              <a:ext cx="579150" cy="241313"/>
            </a:xfrm>
            <a:prstGeom prst="rect">
              <a:avLst/>
            </a:prstGeom>
          </p:spPr>
        </p:pic>
      </p:grpSp>
      <p:pic>
        <p:nvPicPr>
          <p:cNvPr id="3847" name="Picture 3846" descr="A picture containing shape&#10;&#10;Description automatically generated">
            <a:extLst>
              <a:ext uri="{FF2B5EF4-FFF2-40B4-BE49-F238E27FC236}">
                <a16:creationId xmlns:a16="http://schemas.microsoft.com/office/drawing/2014/main" id="{4533E75E-D7F6-294C-A02F-348E4E947922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56042" b="41933"/>
          <a:stretch/>
        </p:blipFill>
        <p:spPr>
          <a:xfrm>
            <a:off x="3464437" y="2174204"/>
            <a:ext cx="573505" cy="69983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10AA4C0-7D55-CE52-4412-76BDDA0C0E75}"/>
              </a:ext>
            </a:extLst>
          </p:cNvPr>
          <p:cNvGrpSpPr/>
          <p:nvPr/>
        </p:nvGrpSpPr>
        <p:grpSpPr>
          <a:xfrm>
            <a:off x="5547967" y="3996589"/>
            <a:ext cx="2061104" cy="671358"/>
            <a:chOff x="5547967" y="4161689"/>
            <a:chExt cx="2061104" cy="67135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5908C9-2A18-F8D9-1618-F7189CEE3D7E}"/>
                </a:ext>
              </a:extLst>
            </p:cNvPr>
            <p:cNvCxnSpPr>
              <a:cxnSpLocks/>
            </p:cNvCxnSpPr>
            <p:nvPr/>
          </p:nvCxnSpPr>
          <p:spPr>
            <a:xfrm>
              <a:off x="5547967" y="4453127"/>
              <a:ext cx="564937" cy="379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EC0AAB-D6FB-E1D1-E235-52559991E911}"/>
                </a:ext>
              </a:extLst>
            </p:cNvPr>
            <p:cNvCxnSpPr/>
            <p:nvPr/>
          </p:nvCxnSpPr>
          <p:spPr>
            <a:xfrm flipV="1">
              <a:off x="5552991" y="4161689"/>
              <a:ext cx="0" cy="301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F8B200-C599-E157-5C23-E7827D5E0A18}"/>
                </a:ext>
              </a:extLst>
            </p:cNvPr>
            <p:cNvGrpSpPr/>
            <p:nvPr/>
          </p:nvGrpSpPr>
          <p:grpSpPr>
            <a:xfrm>
              <a:off x="7075474" y="4170995"/>
              <a:ext cx="533597" cy="625772"/>
              <a:chOff x="6881253" y="4161689"/>
              <a:chExt cx="533597" cy="62577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E0C9F3-6CF8-4B1F-122F-69833054E37E}"/>
                  </a:ext>
                </a:extLst>
              </p:cNvPr>
              <p:cNvCxnSpPr/>
              <p:nvPr/>
            </p:nvCxnSpPr>
            <p:spPr>
              <a:xfrm flipV="1">
                <a:off x="7414850" y="4161689"/>
                <a:ext cx="0" cy="301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60C1ED5-35BF-B5E4-3179-E673B43C8B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1253" y="4453127"/>
                <a:ext cx="533597" cy="33433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BC48B8E-F980-3FCC-D03B-D133EEB47D58}"/>
              </a:ext>
            </a:extLst>
          </p:cNvPr>
          <p:cNvSpPr/>
          <p:nvPr/>
        </p:nvSpPr>
        <p:spPr>
          <a:xfrm>
            <a:off x="1029021" y="5552849"/>
            <a:ext cx="10432050" cy="494468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remodelling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describes structural changes related to basement membrane thickening, increased vascular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density, airway smooth muscle thickening and subepithelial fibrosis</a:t>
            </a:r>
            <a:r>
              <a:rPr lang="en-US" sz="1600" b="1" baseline="30000" dirty="0">
                <a:solidFill>
                  <a:srgbClr val="FFFFFF"/>
                </a:solidFill>
                <a:latin typeface="Calibri"/>
              </a:rPr>
              <a:t>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01D3F6-016A-81F0-94F7-95C6A4116CCA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Figure adapted from </a:t>
            </a:r>
            <a:r>
              <a:rPr lang="en-GB" sz="900" dirty="0" err="1"/>
              <a:t>Caminati</a:t>
            </a:r>
            <a:r>
              <a:rPr lang="en-GB" sz="900" dirty="0"/>
              <a:t> M, et al. </a:t>
            </a:r>
            <a:r>
              <a:rPr lang="en-GB" sz="900" i="1" dirty="0"/>
              <a:t>Allergy.</a:t>
            </a:r>
            <a:r>
              <a:rPr lang="en-GB" sz="900" dirty="0"/>
              <a:t> 2024;79:1134–45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</a:t>
            </a:r>
            <a:b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900" b="1" dirty="0"/>
              <a:t>Abbreviations: </a:t>
            </a:r>
            <a:r>
              <a:rPr kumimoji="0" lang="en-GB" sz="900" b="0" i="0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IgE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, immunoglobulin E; IL, interleukin; ILC2, type 2 innate lymphoid cell; T2, Type 2; Th, T helper; TSLP, thymic stromal lymphopoietin. </a:t>
            </a:r>
            <a:b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900" b="1" dirty="0"/>
              <a:t>References: </a:t>
            </a:r>
            <a:r>
              <a:rPr kumimoji="0" lang="en-GB" sz="90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1. </a:t>
            </a:r>
            <a:r>
              <a:rPr kumimoji="0" lang="en-GB" sz="900" i="0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Porsbjerg</a:t>
            </a:r>
            <a:r>
              <a:rPr kumimoji="0" lang="en-GB" sz="90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CM, et al. </a:t>
            </a:r>
            <a:r>
              <a:rPr kumimoji="0" lang="en-GB" sz="900" b="0" i="1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Eur</a:t>
            </a:r>
            <a:r>
              <a:rPr kumimoji="0" lang="en-GB" sz="900" b="0" i="1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Respir J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2020;56(5):2000260; </a:t>
            </a:r>
            <a:r>
              <a:rPr lang="en-GB" sz="900" b="1" dirty="0"/>
              <a:t>2</a:t>
            </a:r>
            <a:r>
              <a:rPr lang="en-GB" sz="900" dirty="0"/>
              <a:t>. </a:t>
            </a:r>
            <a:r>
              <a:rPr kumimoji="0" lang="it-IT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Caminati M, et al. </a:t>
            </a:r>
            <a:r>
              <a:rPr kumimoji="0" lang="it-IT" sz="900" b="0" i="1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Allergy</a:t>
            </a:r>
            <a:r>
              <a:rPr kumimoji="0" lang="it-IT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2024;79:1134–45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; 3. Hough KP, et al. </a:t>
            </a:r>
            <a:r>
              <a:rPr kumimoji="0" lang="en-GB" sz="900" b="0" i="1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Front Med (Lausanne)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2020;7:191</a:t>
            </a:r>
            <a:r>
              <a:rPr lang="en-GB" sz="900" spc="20" dirty="0">
                <a:solidFill>
                  <a:srgbClr val="656665"/>
                </a:solidFill>
                <a:latin typeface="Calibri"/>
              </a:rPr>
              <a:t>.</a:t>
            </a:r>
            <a:endParaRPr lang="en-GB" sz="9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A48FB7-4B77-357A-0C2C-C7697B56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4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47">
            <a:extLst>
              <a:ext uri="{FF2B5EF4-FFF2-40B4-BE49-F238E27FC236}">
                <a16:creationId xmlns:a16="http://schemas.microsoft.com/office/drawing/2014/main" id="{B4D7F0C5-9613-4B9D-9DE7-E2FB3F44CC3E}"/>
              </a:ext>
            </a:extLst>
          </p:cNvPr>
          <p:cNvSpPr/>
          <p:nvPr/>
        </p:nvSpPr>
        <p:spPr>
          <a:xfrm>
            <a:off x="8120121" y="2426348"/>
            <a:ext cx="3612198" cy="3392355"/>
          </a:xfrm>
          <a:prstGeom prst="rect">
            <a:avLst/>
          </a:prstGeom>
          <a:solidFill>
            <a:srgbClr val="D4EEF9">
              <a:alpha val="25098"/>
            </a:srgb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69C8DD7-C30B-4548-9390-A21865715D40}"/>
              </a:ext>
            </a:extLst>
          </p:cNvPr>
          <p:cNvSpPr/>
          <p:nvPr/>
        </p:nvSpPr>
        <p:spPr>
          <a:xfrm>
            <a:off x="457200" y="2426348"/>
            <a:ext cx="3612198" cy="3392355"/>
          </a:xfrm>
          <a:prstGeom prst="rect">
            <a:avLst/>
          </a:prstGeom>
          <a:solidFill>
            <a:schemeClr val="tx2">
              <a:lumMod val="20000"/>
              <a:lumOff val="80000"/>
              <a:alpha val="24706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65261B1-E112-433C-9666-C0947EDD0568}"/>
              </a:ext>
            </a:extLst>
          </p:cNvPr>
          <p:cNvSpPr/>
          <p:nvPr/>
        </p:nvSpPr>
        <p:spPr>
          <a:xfrm>
            <a:off x="4289901" y="2426348"/>
            <a:ext cx="3612198" cy="3392355"/>
          </a:xfrm>
          <a:prstGeom prst="rect">
            <a:avLst/>
          </a:prstGeom>
          <a:solidFill>
            <a:srgbClr val="FDDFEE">
              <a:alpha val="25098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AD329-95B3-4F7E-AF84-F487F468F80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/>
              <a:t>TSLP, IL-33, and IL-25 expression increases in the epithelium </a:t>
            </a:r>
            <a:br>
              <a:rPr lang="en-US"/>
            </a:br>
            <a:r>
              <a:rPr lang="en-US"/>
              <a:t>following bronchial allergen challenge</a:t>
            </a:r>
            <a:r>
              <a:rPr lang="en-US" baseline="30000"/>
              <a:t>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EBCB21F-1DD5-435F-A6EE-C7902C21AA87}"/>
              </a:ext>
            </a:extLst>
          </p:cNvPr>
          <p:cNvSpPr txBox="1"/>
          <p:nvPr/>
        </p:nvSpPr>
        <p:spPr>
          <a:xfrm>
            <a:off x="1361840" y="2503161"/>
            <a:ext cx="167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698D3DA-C3DA-432B-A81C-31552F194126}"/>
              </a:ext>
            </a:extLst>
          </p:cNvPr>
          <p:cNvSpPr txBox="1"/>
          <p:nvPr/>
        </p:nvSpPr>
        <p:spPr>
          <a:xfrm>
            <a:off x="606077" y="3108259"/>
            <a:ext cx="353943" cy="17702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TSLP-positive cells/mm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A2F47FB-500A-44A4-B424-3E681064AAF0}"/>
              </a:ext>
            </a:extLst>
          </p:cNvPr>
          <p:cNvSpPr txBox="1"/>
          <p:nvPr/>
        </p:nvSpPr>
        <p:spPr>
          <a:xfrm>
            <a:off x="400636" y="3392910"/>
            <a:ext cx="8521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40 -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C9D5A9B-67D0-462E-93DB-A3D93C07249B}"/>
              </a:ext>
            </a:extLst>
          </p:cNvPr>
          <p:cNvSpPr txBox="1"/>
          <p:nvPr/>
        </p:nvSpPr>
        <p:spPr>
          <a:xfrm>
            <a:off x="460325" y="4081970"/>
            <a:ext cx="79244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20 -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3231EB-F4A1-48BF-A4A6-459688CA9C31}"/>
              </a:ext>
            </a:extLst>
          </p:cNvPr>
          <p:cNvSpPr txBox="1"/>
          <p:nvPr/>
        </p:nvSpPr>
        <p:spPr>
          <a:xfrm>
            <a:off x="618932" y="4426500"/>
            <a:ext cx="63383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10 -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919898F-6D09-4318-844B-185B6E2085BE}"/>
              </a:ext>
            </a:extLst>
          </p:cNvPr>
          <p:cNvSpPr txBox="1"/>
          <p:nvPr/>
        </p:nvSpPr>
        <p:spPr>
          <a:xfrm>
            <a:off x="917954" y="4775261"/>
            <a:ext cx="33481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0 -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5D11957-D67B-40E4-855A-35B7AD9312C3}"/>
              </a:ext>
            </a:extLst>
          </p:cNvPr>
          <p:cNvSpPr txBox="1"/>
          <p:nvPr/>
        </p:nvSpPr>
        <p:spPr>
          <a:xfrm>
            <a:off x="484623" y="3052613"/>
            <a:ext cx="76814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50 -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8980185-28EB-4DF7-9A97-498150249A60}"/>
              </a:ext>
            </a:extLst>
          </p:cNvPr>
          <p:cNvSpPr txBox="1"/>
          <p:nvPr/>
        </p:nvSpPr>
        <p:spPr>
          <a:xfrm>
            <a:off x="507039" y="3737440"/>
            <a:ext cx="74572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30 - 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D1A65FD-65C3-4C96-B8BC-B6915D190B4D}"/>
              </a:ext>
            </a:extLst>
          </p:cNvPr>
          <p:cNvCxnSpPr>
            <a:cxnSpLocks/>
          </p:cNvCxnSpPr>
          <p:nvPr/>
        </p:nvCxnSpPr>
        <p:spPr>
          <a:xfrm>
            <a:off x="1249590" y="3135330"/>
            <a:ext cx="0" cy="1733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AB2B03B-2299-465D-A79F-4CEE9B8C7F0C}"/>
              </a:ext>
            </a:extLst>
          </p:cNvPr>
          <p:cNvCxnSpPr>
            <a:cxnSpLocks/>
          </p:cNvCxnSpPr>
          <p:nvPr/>
        </p:nvCxnSpPr>
        <p:spPr>
          <a:xfrm flipH="1">
            <a:off x="1390925" y="5064503"/>
            <a:ext cx="21511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23B63AF-B355-4D29-93CF-8D6E6EABE080}"/>
              </a:ext>
            </a:extLst>
          </p:cNvPr>
          <p:cNvSpPr txBox="1"/>
          <p:nvPr/>
        </p:nvSpPr>
        <p:spPr>
          <a:xfrm>
            <a:off x="1411082" y="5106683"/>
            <a:ext cx="986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Before     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2D47219-C3FB-4F4F-A4BE-7545A5360C9F}"/>
              </a:ext>
            </a:extLst>
          </p:cNvPr>
          <p:cNvCxnSpPr>
            <a:cxnSpLocks/>
          </p:cNvCxnSpPr>
          <p:nvPr/>
        </p:nvCxnSpPr>
        <p:spPr>
          <a:xfrm>
            <a:off x="3043827" y="5063701"/>
            <a:ext cx="0" cy="589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9E6439E0-9F96-41F9-BA2F-79ADBE76B975}"/>
              </a:ext>
            </a:extLst>
          </p:cNvPr>
          <p:cNvSpPr txBox="1"/>
          <p:nvPr/>
        </p:nvSpPr>
        <p:spPr>
          <a:xfrm>
            <a:off x="2499294" y="5110542"/>
            <a:ext cx="986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24 h after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DA5E3BD-BC73-4ACD-A9E9-863219677FEE}"/>
              </a:ext>
            </a:extLst>
          </p:cNvPr>
          <p:cNvCxnSpPr>
            <a:cxnSpLocks/>
          </p:cNvCxnSpPr>
          <p:nvPr/>
        </p:nvCxnSpPr>
        <p:spPr>
          <a:xfrm flipV="1">
            <a:off x="1950095" y="3455024"/>
            <a:ext cx="1106886" cy="724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D994581-A61A-46F8-A7F8-06D83E51C85E}"/>
              </a:ext>
            </a:extLst>
          </p:cNvPr>
          <p:cNvCxnSpPr>
            <a:cxnSpLocks/>
          </p:cNvCxnSpPr>
          <p:nvPr/>
        </p:nvCxnSpPr>
        <p:spPr>
          <a:xfrm flipV="1">
            <a:off x="1950095" y="3244371"/>
            <a:ext cx="1093732" cy="993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E9C2562-8FF9-4DCD-A70F-E80D9FF8F199}"/>
              </a:ext>
            </a:extLst>
          </p:cNvPr>
          <p:cNvCxnSpPr>
            <a:cxnSpLocks/>
          </p:cNvCxnSpPr>
          <p:nvPr/>
        </p:nvCxnSpPr>
        <p:spPr>
          <a:xfrm flipV="1">
            <a:off x="1950095" y="3917457"/>
            <a:ext cx="1106886" cy="356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6F03634-F73D-4E22-A85C-C0E1C3610A85}"/>
              </a:ext>
            </a:extLst>
          </p:cNvPr>
          <p:cNvCxnSpPr>
            <a:cxnSpLocks/>
          </p:cNvCxnSpPr>
          <p:nvPr/>
        </p:nvCxnSpPr>
        <p:spPr>
          <a:xfrm flipH="1">
            <a:off x="1950095" y="3610191"/>
            <a:ext cx="1106886" cy="885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57F9BEB-9FFC-4C8C-9D5A-D2F19B11D5E4}"/>
              </a:ext>
            </a:extLst>
          </p:cNvPr>
          <p:cNvCxnSpPr>
            <a:cxnSpLocks/>
          </p:cNvCxnSpPr>
          <p:nvPr/>
        </p:nvCxnSpPr>
        <p:spPr>
          <a:xfrm flipH="1">
            <a:off x="1950095" y="3711618"/>
            <a:ext cx="1089172" cy="698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AD2949A-97A0-42B8-BBBD-10491F18EC27}"/>
              </a:ext>
            </a:extLst>
          </p:cNvPr>
          <p:cNvCxnSpPr>
            <a:cxnSpLocks/>
          </p:cNvCxnSpPr>
          <p:nvPr/>
        </p:nvCxnSpPr>
        <p:spPr>
          <a:xfrm flipH="1">
            <a:off x="1950095" y="3800863"/>
            <a:ext cx="1089172" cy="582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1253AB9-5C87-419E-8F89-F5144C74B7B0}"/>
              </a:ext>
            </a:extLst>
          </p:cNvPr>
          <p:cNvCxnSpPr>
            <a:cxnSpLocks/>
          </p:cNvCxnSpPr>
          <p:nvPr/>
        </p:nvCxnSpPr>
        <p:spPr>
          <a:xfrm flipH="1">
            <a:off x="1956447" y="3862228"/>
            <a:ext cx="1093782" cy="698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8C1F2E8-84B0-4868-9EF9-D5BB0DD9DA49}"/>
              </a:ext>
            </a:extLst>
          </p:cNvPr>
          <p:cNvCxnSpPr>
            <a:cxnSpLocks/>
          </p:cNvCxnSpPr>
          <p:nvPr/>
        </p:nvCxnSpPr>
        <p:spPr>
          <a:xfrm flipH="1">
            <a:off x="1943744" y="3906843"/>
            <a:ext cx="1113236" cy="451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64AF2D0-E291-4EA0-8F11-7C817BE3CE4B}"/>
              </a:ext>
            </a:extLst>
          </p:cNvPr>
          <p:cNvCxnSpPr>
            <a:cxnSpLocks/>
          </p:cNvCxnSpPr>
          <p:nvPr/>
        </p:nvCxnSpPr>
        <p:spPr>
          <a:xfrm flipV="1">
            <a:off x="1950095" y="3797854"/>
            <a:ext cx="1089172" cy="545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F3C5BCA-1959-476C-AB30-DD2C78EED6F0}"/>
              </a:ext>
            </a:extLst>
          </p:cNvPr>
          <p:cNvCxnSpPr>
            <a:cxnSpLocks/>
          </p:cNvCxnSpPr>
          <p:nvPr/>
        </p:nvCxnSpPr>
        <p:spPr>
          <a:xfrm flipV="1">
            <a:off x="1949696" y="3917456"/>
            <a:ext cx="1106886" cy="492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D54D220-ACD3-40D9-8C6E-BDF8DFD1E132}"/>
              </a:ext>
            </a:extLst>
          </p:cNvPr>
          <p:cNvCxnSpPr>
            <a:cxnSpLocks/>
          </p:cNvCxnSpPr>
          <p:nvPr/>
        </p:nvCxnSpPr>
        <p:spPr>
          <a:xfrm flipV="1">
            <a:off x="1950095" y="4034469"/>
            <a:ext cx="1100134" cy="47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BAB2B47-3E26-4C29-8687-AA28FF9EA21F}"/>
              </a:ext>
            </a:extLst>
          </p:cNvPr>
          <p:cNvCxnSpPr>
            <a:cxnSpLocks/>
          </p:cNvCxnSpPr>
          <p:nvPr/>
        </p:nvCxnSpPr>
        <p:spPr>
          <a:xfrm flipV="1">
            <a:off x="1949298" y="4265888"/>
            <a:ext cx="1100931" cy="81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22AE54D-C49F-47D9-A955-8AD74A91AA95}"/>
              </a:ext>
            </a:extLst>
          </p:cNvPr>
          <p:cNvCxnSpPr>
            <a:cxnSpLocks/>
          </p:cNvCxnSpPr>
          <p:nvPr/>
        </p:nvCxnSpPr>
        <p:spPr>
          <a:xfrm flipV="1">
            <a:off x="1949298" y="3883858"/>
            <a:ext cx="1108079" cy="72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F318438-4358-4792-BD5D-A3AB90522910}"/>
              </a:ext>
            </a:extLst>
          </p:cNvPr>
          <p:cNvCxnSpPr>
            <a:cxnSpLocks/>
          </p:cNvCxnSpPr>
          <p:nvPr/>
        </p:nvCxnSpPr>
        <p:spPr>
          <a:xfrm flipV="1">
            <a:off x="1967847" y="4173757"/>
            <a:ext cx="1112839" cy="385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3C857A2-51BC-4D7D-BBDD-C9E64161A35B}"/>
              </a:ext>
            </a:extLst>
          </p:cNvPr>
          <p:cNvCxnSpPr>
            <a:cxnSpLocks/>
          </p:cNvCxnSpPr>
          <p:nvPr/>
        </p:nvCxnSpPr>
        <p:spPr>
          <a:xfrm flipV="1">
            <a:off x="1949298" y="4541125"/>
            <a:ext cx="1100931" cy="28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C7C2865-67F8-46DD-9F65-7AFEBE7DE941}"/>
              </a:ext>
            </a:extLst>
          </p:cNvPr>
          <p:cNvCxnSpPr>
            <a:cxnSpLocks/>
          </p:cNvCxnSpPr>
          <p:nvPr/>
        </p:nvCxnSpPr>
        <p:spPr>
          <a:xfrm flipV="1">
            <a:off x="1949298" y="4428348"/>
            <a:ext cx="1100931" cy="211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4C2E600-F1A7-4373-B1EF-6F194FA4A5E5}"/>
              </a:ext>
            </a:extLst>
          </p:cNvPr>
          <p:cNvCxnSpPr>
            <a:cxnSpLocks/>
          </p:cNvCxnSpPr>
          <p:nvPr/>
        </p:nvCxnSpPr>
        <p:spPr>
          <a:xfrm>
            <a:off x="3153538" y="3942144"/>
            <a:ext cx="155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BD16C6D2-67D6-4793-B98B-2079FBE4D709}"/>
              </a:ext>
            </a:extLst>
          </p:cNvPr>
          <p:cNvCxnSpPr>
            <a:cxnSpLocks/>
          </p:cNvCxnSpPr>
          <p:nvPr/>
        </p:nvCxnSpPr>
        <p:spPr>
          <a:xfrm>
            <a:off x="1950095" y="5065128"/>
            <a:ext cx="0" cy="589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10A1428-DF5E-4AF1-B246-256CC8851C53}"/>
              </a:ext>
            </a:extLst>
          </p:cNvPr>
          <p:cNvGrpSpPr/>
          <p:nvPr/>
        </p:nvGrpSpPr>
        <p:grpSpPr>
          <a:xfrm>
            <a:off x="1919552" y="4150288"/>
            <a:ext cx="61880" cy="523437"/>
            <a:chOff x="1692493" y="3596426"/>
            <a:chExt cx="55616" cy="452140"/>
          </a:xfrm>
          <a:solidFill>
            <a:schemeClr val="tx2"/>
          </a:solidFill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8191119-1A8B-4297-8598-5376DDC2E77F}"/>
                </a:ext>
              </a:extLst>
            </p:cNvPr>
            <p:cNvSpPr/>
            <p:nvPr/>
          </p:nvSpPr>
          <p:spPr>
            <a:xfrm>
              <a:off x="1694701" y="3596426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D8937CA0-64EE-421D-9195-E4EAE21DE619}"/>
                </a:ext>
              </a:extLst>
            </p:cNvPr>
            <p:cNvSpPr/>
            <p:nvPr/>
          </p:nvSpPr>
          <p:spPr>
            <a:xfrm>
              <a:off x="1694701" y="3653942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1EC4736-E5F6-4070-8920-52E284F6980E}"/>
                </a:ext>
              </a:extLst>
            </p:cNvPr>
            <p:cNvSpPr/>
            <p:nvPr/>
          </p:nvSpPr>
          <p:spPr>
            <a:xfrm>
              <a:off x="1693026" y="3678705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9D11A0E-53A2-44C1-8237-60902C752DD3}"/>
                </a:ext>
              </a:extLst>
            </p:cNvPr>
            <p:cNvSpPr/>
            <p:nvPr/>
          </p:nvSpPr>
          <p:spPr>
            <a:xfrm>
              <a:off x="1692493" y="3736221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7850294F-FDB9-4411-B122-7C639EA995E2}"/>
                </a:ext>
              </a:extLst>
            </p:cNvPr>
            <p:cNvSpPr/>
            <p:nvPr/>
          </p:nvSpPr>
          <p:spPr>
            <a:xfrm>
              <a:off x="1693020" y="3754438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9B0FA0B-E687-4072-9E2C-70E6F1FA63DB}"/>
                </a:ext>
              </a:extLst>
            </p:cNvPr>
            <p:cNvSpPr/>
            <p:nvPr/>
          </p:nvSpPr>
          <p:spPr>
            <a:xfrm>
              <a:off x="1692493" y="3777701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BB74BED-02D9-41EC-B44F-8402DEFA4A66}"/>
                </a:ext>
              </a:extLst>
            </p:cNvPr>
            <p:cNvSpPr/>
            <p:nvPr/>
          </p:nvSpPr>
          <p:spPr>
            <a:xfrm>
              <a:off x="1692493" y="3799098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F4D15E67-63FE-4A64-A7A5-378DBB28776F}"/>
                </a:ext>
              </a:extLst>
            </p:cNvPr>
            <p:cNvSpPr/>
            <p:nvPr/>
          </p:nvSpPr>
          <p:spPr>
            <a:xfrm>
              <a:off x="1692493" y="3863751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CD4F1E9C-8B0F-46D5-96BD-74B75C704D58}"/>
                </a:ext>
              </a:extLst>
            </p:cNvPr>
            <p:cNvSpPr/>
            <p:nvPr/>
          </p:nvSpPr>
          <p:spPr>
            <a:xfrm>
              <a:off x="1692493" y="3879704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8292CCE7-D6A5-43C5-B8FD-2841809F0A00}"/>
                </a:ext>
              </a:extLst>
            </p:cNvPr>
            <p:cNvSpPr/>
            <p:nvPr/>
          </p:nvSpPr>
          <p:spPr>
            <a:xfrm>
              <a:off x="1692493" y="3932990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B9E1E6D-206F-49F7-AB3B-EAB3009C88E8}"/>
                </a:ext>
              </a:extLst>
            </p:cNvPr>
            <p:cNvSpPr/>
            <p:nvPr/>
          </p:nvSpPr>
          <p:spPr>
            <a:xfrm>
              <a:off x="1692493" y="3949305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E589F3A-6AEB-44CE-895E-E4C1F56F3E51}"/>
                </a:ext>
              </a:extLst>
            </p:cNvPr>
            <p:cNvSpPr/>
            <p:nvPr/>
          </p:nvSpPr>
          <p:spPr>
            <a:xfrm>
              <a:off x="1692493" y="3971166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6801149-FC42-41F3-9E75-049EAF473F2C}"/>
                </a:ext>
              </a:extLst>
            </p:cNvPr>
            <p:cNvSpPr/>
            <p:nvPr/>
          </p:nvSpPr>
          <p:spPr>
            <a:xfrm>
              <a:off x="1692493" y="3991050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D45528A-009C-4713-8F22-40D12292A721}"/>
              </a:ext>
            </a:extLst>
          </p:cNvPr>
          <p:cNvCxnSpPr>
            <a:cxnSpLocks/>
          </p:cNvCxnSpPr>
          <p:nvPr/>
        </p:nvCxnSpPr>
        <p:spPr>
          <a:xfrm>
            <a:off x="1676907" y="4451505"/>
            <a:ext cx="155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A5F73EB-2C03-499E-88B9-D51561F2CB9D}"/>
              </a:ext>
            </a:extLst>
          </p:cNvPr>
          <p:cNvGrpSpPr/>
          <p:nvPr/>
        </p:nvGrpSpPr>
        <p:grpSpPr>
          <a:xfrm>
            <a:off x="3021263" y="3202051"/>
            <a:ext cx="59423" cy="1367993"/>
            <a:chOff x="2676220" y="2786402"/>
            <a:chExt cx="53408" cy="1181658"/>
          </a:xfrm>
          <a:solidFill>
            <a:schemeClr val="tx2"/>
          </a:solidFill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D9AD2F0-8D1C-484D-89E7-4B445F8E1681}"/>
                </a:ext>
              </a:extLst>
            </p:cNvPr>
            <p:cNvSpPr/>
            <p:nvPr/>
          </p:nvSpPr>
          <p:spPr>
            <a:xfrm>
              <a:off x="2676220" y="2786402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9172676E-023D-408A-B93B-716DCA0E1168}"/>
                </a:ext>
              </a:extLst>
            </p:cNvPr>
            <p:cNvSpPr/>
            <p:nvPr/>
          </p:nvSpPr>
          <p:spPr>
            <a:xfrm>
              <a:off x="2676220" y="2975430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127D0E9-C225-41E0-85DA-9E4649873EB7}"/>
                </a:ext>
              </a:extLst>
            </p:cNvPr>
            <p:cNvSpPr/>
            <p:nvPr/>
          </p:nvSpPr>
          <p:spPr>
            <a:xfrm>
              <a:off x="2676220" y="3116590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81CFE014-59BA-42B8-84BD-52515D50E22E}"/>
                </a:ext>
              </a:extLst>
            </p:cNvPr>
            <p:cNvSpPr/>
            <p:nvPr/>
          </p:nvSpPr>
          <p:spPr>
            <a:xfrm>
              <a:off x="2676220" y="3188231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0F11128-7387-4106-AC88-0C07FB10907A}"/>
                </a:ext>
              </a:extLst>
            </p:cNvPr>
            <p:cNvSpPr/>
            <p:nvPr/>
          </p:nvSpPr>
          <p:spPr>
            <a:xfrm>
              <a:off x="2676220" y="3272508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13333B72-57B2-4429-ADEF-4085EDBD06C3}"/>
                </a:ext>
              </a:extLst>
            </p:cNvPr>
            <p:cNvSpPr/>
            <p:nvPr/>
          </p:nvSpPr>
          <p:spPr>
            <a:xfrm>
              <a:off x="2676220" y="3321515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57DFCDD7-7A50-4E98-BF6E-FCC1F546172A}"/>
                </a:ext>
              </a:extLst>
            </p:cNvPr>
            <p:cNvSpPr/>
            <p:nvPr/>
          </p:nvSpPr>
          <p:spPr>
            <a:xfrm>
              <a:off x="2676220" y="3345242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FC081FC-8FF6-4060-9C8C-AC6459DADE55}"/>
                </a:ext>
              </a:extLst>
            </p:cNvPr>
            <p:cNvSpPr/>
            <p:nvPr/>
          </p:nvSpPr>
          <p:spPr>
            <a:xfrm>
              <a:off x="2676220" y="3369337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09338DD1-691D-47BC-8FD4-D9DA13BDEDC8}"/>
                </a:ext>
              </a:extLst>
            </p:cNvPr>
            <p:cNvSpPr/>
            <p:nvPr/>
          </p:nvSpPr>
          <p:spPr>
            <a:xfrm>
              <a:off x="2676220" y="3393188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D27711A2-E0B5-42FC-B5A5-7CA72E1675D2}"/>
                </a:ext>
              </a:extLst>
            </p:cNvPr>
            <p:cNvSpPr/>
            <p:nvPr/>
          </p:nvSpPr>
          <p:spPr>
            <a:xfrm>
              <a:off x="2676220" y="3472216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69F8E66-0DE7-40BF-A3FB-7B1238E9E141}"/>
                </a:ext>
              </a:extLst>
            </p:cNvPr>
            <p:cNvSpPr/>
            <p:nvPr/>
          </p:nvSpPr>
          <p:spPr>
            <a:xfrm>
              <a:off x="2676220" y="3596426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B8577CE-1D44-4B37-ADF7-85EC1A4B56B2}"/>
                </a:ext>
              </a:extLst>
            </p:cNvPr>
            <p:cNvSpPr/>
            <p:nvPr/>
          </p:nvSpPr>
          <p:spPr>
            <a:xfrm>
              <a:off x="2676220" y="3671161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10B5D87-9FE3-4F18-B8E0-B4BF7E9ECA17}"/>
                </a:ext>
              </a:extLst>
            </p:cNvPr>
            <p:cNvSpPr/>
            <p:nvPr/>
          </p:nvSpPr>
          <p:spPr>
            <a:xfrm>
              <a:off x="2676220" y="3815697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57F129F-2AB0-4AD5-9405-8949055BB3AE}"/>
                </a:ext>
              </a:extLst>
            </p:cNvPr>
            <p:cNvSpPr/>
            <p:nvPr/>
          </p:nvSpPr>
          <p:spPr>
            <a:xfrm>
              <a:off x="2676220" y="3910544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D4D8D933-B847-4AD0-9381-F9C5C9E66531}"/>
              </a:ext>
            </a:extLst>
          </p:cNvPr>
          <p:cNvSpPr txBox="1"/>
          <p:nvPr/>
        </p:nvSpPr>
        <p:spPr>
          <a:xfrm>
            <a:off x="1629519" y="2863035"/>
            <a:ext cx="1135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p=0.0001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CB7D85F-416F-41C7-8E82-AF0621BAB3CC}"/>
              </a:ext>
            </a:extLst>
          </p:cNvPr>
          <p:cNvSpPr txBox="1"/>
          <p:nvPr/>
        </p:nvSpPr>
        <p:spPr>
          <a:xfrm>
            <a:off x="8187837" y="3060450"/>
            <a:ext cx="353943" cy="17335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IL-25-positive cells/mm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D0B9C1AA-993C-4B02-A6E8-14A6D6BF253B}"/>
              </a:ext>
            </a:extLst>
          </p:cNvPr>
          <p:cNvSpPr txBox="1"/>
          <p:nvPr/>
        </p:nvSpPr>
        <p:spPr>
          <a:xfrm>
            <a:off x="9068175" y="250316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IL-25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1FEAC6D-F945-4989-B29F-056E7AEADDB7}"/>
              </a:ext>
            </a:extLst>
          </p:cNvPr>
          <p:cNvSpPr txBox="1"/>
          <p:nvPr/>
        </p:nvSpPr>
        <p:spPr>
          <a:xfrm>
            <a:off x="8443758" y="4716712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0 - 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63A2AF1A-5471-4103-81BD-52B61A89E201}"/>
              </a:ext>
            </a:extLst>
          </p:cNvPr>
          <p:cNvSpPr txBox="1"/>
          <p:nvPr/>
        </p:nvSpPr>
        <p:spPr>
          <a:xfrm>
            <a:off x="8443758" y="3030869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60 - 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3F84FCCB-57C4-4917-931A-0420AB7D0DB9}"/>
              </a:ext>
            </a:extLst>
          </p:cNvPr>
          <p:cNvSpPr txBox="1"/>
          <p:nvPr/>
        </p:nvSpPr>
        <p:spPr>
          <a:xfrm>
            <a:off x="8443758" y="3586467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40 - 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899630A-5C56-46F4-959E-E0731E5E06A7}"/>
              </a:ext>
            </a:extLst>
          </p:cNvPr>
          <p:cNvSpPr txBox="1"/>
          <p:nvPr/>
        </p:nvSpPr>
        <p:spPr>
          <a:xfrm>
            <a:off x="8443758" y="4151590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20 - 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13A98F7-18AF-4FCF-9991-EB6DC2A28A3F}"/>
              </a:ext>
            </a:extLst>
          </p:cNvPr>
          <p:cNvCxnSpPr>
            <a:cxnSpLocks/>
          </p:cNvCxnSpPr>
          <p:nvPr/>
        </p:nvCxnSpPr>
        <p:spPr>
          <a:xfrm>
            <a:off x="8850493" y="3120889"/>
            <a:ext cx="0" cy="169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F7D9576-101A-4E38-B987-18C8D526A122}"/>
              </a:ext>
            </a:extLst>
          </p:cNvPr>
          <p:cNvCxnSpPr>
            <a:cxnSpLocks/>
          </p:cNvCxnSpPr>
          <p:nvPr/>
        </p:nvCxnSpPr>
        <p:spPr>
          <a:xfrm flipH="1">
            <a:off x="8999447" y="5032924"/>
            <a:ext cx="2164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A9C5F678-8C78-44DD-B9F6-2BC4774F7374}"/>
              </a:ext>
            </a:extLst>
          </p:cNvPr>
          <p:cNvSpPr txBox="1"/>
          <p:nvPr/>
        </p:nvSpPr>
        <p:spPr>
          <a:xfrm>
            <a:off x="8930668" y="5083124"/>
            <a:ext cx="1221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Before     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B57BA2DF-AD69-48F2-BE73-74EB38965AAF}"/>
              </a:ext>
            </a:extLst>
          </p:cNvPr>
          <p:cNvCxnSpPr>
            <a:cxnSpLocks/>
          </p:cNvCxnSpPr>
          <p:nvPr/>
        </p:nvCxnSpPr>
        <p:spPr>
          <a:xfrm>
            <a:off x="10620814" y="5031971"/>
            <a:ext cx="0" cy="7011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53DB84F3-F9DE-4DC2-8D31-43CEA395E572}"/>
              </a:ext>
            </a:extLst>
          </p:cNvPr>
          <p:cNvSpPr txBox="1"/>
          <p:nvPr/>
        </p:nvSpPr>
        <p:spPr>
          <a:xfrm>
            <a:off x="10010119" y="5087716"/>
            <a:ext cx="1221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 h after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39969DD4-601F-455D-A709-106A41EA0D59}"/>
              </a:ext>
            </a:extLst>
          </p:cNvPr>
          <p:cNvCxnSpPr>
            <a:cxnSpLocks/>
          </p:cNvCxnSpPr>
          <p:nvPr/>
        </p:nvCxnSpPr>
        <p:spPr>
          <a:xfrm flipV="1">
            <a:off x="9537927" y="4287223"/>
            <a:ext cx="1080110" cy="430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5CD3389-9252-47BE-9FCD-884018C9988D}"/>
              </a:ext>
            </a:extLst>
          </p:cNvPr>
          <p:cNvCxnSpPr>
            <a:cxnSpLocks/>
          </p:cNvCxnSpPr>
          <p:nvPr/>
        </p:nvCxnSpPr>
        <p:spPr>
          <a:xfrm>
            <a:off x="10756532" y="3847018"/>
            <a:ext cx="1502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9BAAC1A-81EF-4737-B55D-723BBB3BE8C3}"/>
              </a:ext>
            </a:extLst>
          </p:cNvPr>
          <p:cNvCxnSpPr>
            <a:cxnSpLocks/>
          </p:cNvCxnSpPr>
          <p:nvPr/>
        </p:nvCxnSpPr>
        <p:spPr>
          <a:xfrm>
            <a:off x="9541362" y="5033668"/>
            <a:ext cx="0" cy="70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DDDA3A8-6A56-41ED-BB4F-9610994FDF4E}"/>
              </a:ext>
            </a:extLst>
          </p:cNvPr>
          <p:cNvCxnSpPr>
            <a:cxnSpLocks/>
          </p:cNvCxnSpPr>
          <p:nvPr/>
        </p:nvCxnSpPr>
        <p:spPr>
          <a:xfrm>
            <a:off x="9246281" y="4355726"/>
            <a:ext cx="15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F8C61BB4-9E23-4F86-862C-8A9C54898ED7}"/>
              </a:ext>
            </a:extLst>
          </p:cNvPr>
          <p:cNvSpPr txBox="1"/>
          <p:nvPr/>
        </p:nvSpPr>
        <p:spPr>
          <a:xfrm>
            <a:off x="9363775" y="2863035"/>
            <a:ext cx="1064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p=0.0008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BFDC2DB-CAE6-4A07-8B15-6E65AEE9C118}"/>
              </a:ext>
            </a:extLst>
          </p:cNvPr>
          <p:cNvSpPr txBox="1"/>
          <p:nvPr/>
        </p:nvSpPr>
        <p:spPr>
          <a:xfrm>
            <a:off x="8444744" y="3869028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30 - 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2E597F3E-C50F-40AD-A09E-D663DD886E06}"/>
              </a:ext>
            </a:extLst>
          </p:cNvPr>
          <p:cNvSpPr txBox="1"/>
          <p:nvPr/>
        </p:nvSpPr>
        <p:spPr>
          <a:xfrm>
            <a:off x="8440954" y="3303906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50 - 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12027E5D-D806-41A5-A4B0-332E4CE2476E}"/>
              </a:ext>
            </a:extLst>
          </p:cNvPr>
          <p:cNvSpPr txBox="1"/>
          <p:nvPr/>
        </p:nvSpPr>
        <p:spPr>
          <a:xfrm>
            <a:off x="8443758" y="4434151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10 - 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C80EAA3-1BDD-4488-9CC7-BA87EB99AB31}"/>
              </a:ext>
            </a:extLst>
          </p:cNvPr>
          <p:cNvCxnSpPr>
            <a:cxnSpLocks/>
          </p:cNvCxnSpPr>
          <p:nvPr/>
        </p:nvCxnSpPr>
        <p:spPr>
          <a:xfrm flipV="1">
            <a:off x="9537927" y="4289098"/>
            <a:ext cx="1066987" cy="375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A6A3A586-3C4B-44F2-881F-962D2A13FD2B}"/>
              </a:ext>
            </a:extLst>
          </p:cNvPr>
          <p:cNvCxnSpPr>
            <a:cxnSpLocks/>
          </p:cNvCxnSpPr>
          <p:nvPr/>
        </p:nvCxnSpPr>
        <p:spPr>
          <a:xfrm>
            <a:off x="9537927" y="3899826"/>
            <a:ext cx="1087610" cy="668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91253DE-F49E-447E-8B43-89196AE19168}"/>
              </a:ext>
            </a:extLst>
          </p:cNvPr>
          <p:cNvCxnSpPr>
            <a:cxnSpLocks/>
          </p:cNvCxnSpPr>
          <p:nvPr/>
        </p:nvCxnSpPr>
        <p:spPr>
          <a:xfrm flipV="1">
            <a:off x="9537927" y="3891646"/>
            <a:ext cx="1078237" cy="235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B06145C1-0BD6-4568-8068-0A9B6FE58E9A}"/>
              </a:ext>
            </a:extLst>
          </p:cNvPr>
          <p:cNvCxnSpPr>
            <a:cxnSpLocks/>
          </p:cNvCxnSpPr>
          <p:nvPr/>
        </p:nvCxnSpPr>
        <p:spPr>
          <a:xfrm flipV="1">
            <a:off x="9530672" y="3959138"/>
            <a:ext cx="1085492" cy="1631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54F945DF-9FC7-45AA-9394-B9B8936B6729}"/>
              </a:ext>
            </a:extLst>
          </p:cNvPr>
          <p:cNvCxnSpPr>
            <a:cxnSpLocks/>
          </p:cNvCxnSpPr>
          <p:nvPr/>
        </p:nvCxnSpPr>
        <p:spPr>
          <a:xfrm flipV="1">
            <a:off x="9532547" y="3486696"/>
            <a:ext cx="1083617" cy="1040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C396A5C7-58E3-4FAF-97B1-04EFEFBAE4E8}"/>
              </a:ext>
            </a:extLst>
          </p:cNvPr>
          <p:cNvCxnSpPr>
            <a:cxnSpLocks/>
          </p:cNvCxnSpPr>
          <p:nvPr/>
        </p:nvCxnSpPr>
        <p:spPr>
          <a:xfrm flipV="1">
            <a:off x="9532547" y="3767911"/>
            <a:ext cx="1091116" cy="689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DF5BF66-C8DC-498F-943D-CE47E4AB5EDC}"/>
              </a:ext>
            </a:extLst>
          </p:cNvPr>
          <p:cNvCxnSpPr>
            <a:cxnSpLocks/>
          </p:cNvCxnSpPr>
          <p:nvPr/>
        </p:nvCxnSpPr>
        <p:spPr>
          <a:xfrm flipV="1">
            <a:off x="9543795" y="3550439"/>
            <a:ext cx="1079868" cy="67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1AA5B2B7-9FFD-4A5B-AB74-BFE22344BD9D}"/>
              </a:ext>
            </a:extLst>
          </p:cNvPr>
          <p:cNvCxnSpPr>
            <a:cxnSpLocks/>
          </p:cNvCxnSpPr>
          <p:nvPr/>
        </p:nvCxnSpPr>
        <p:spPr>
          <a:xfrm flipV="1">
            <a:off x="9551294" y="3511069"/>
            <a:ext cx="1051746" cy="828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7473DB8F-CE30-4A15-A388-F09731D8B090}"/>
              </a:ext>
            </a:extLst>
          </p:cNvPr>
          <p:cNvCxnSpPr>
            <a:cxnSpLocks/>
          </p:cNvCxnSpPr>
          <p:nvPr/>
        </p:nvCxnSpPr>
        <p:spPr>
          <a:xfrm flipV="1">
            <a:off x="9551294" y="4313470"/>
            <a:ext cx="1068618" cy="299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0FEC341-E4E0-49E9-96A0-BF40B86429DD}"/>
              </a:ext>
            </a:extLst>
          </p:cNvPr>
          <p:cNvCxnSpPr>
            <a:cxnSpLocks/>
          </p:cNvCxnSpPr>
          <p:nvPr/>
        </p:nvCxnSpPr>
        <p:spPr>
          <a:xfrm flipV="1">
            <a:off x="9551294" y="4266600"/>
            <a:ext cx="1064869" cy="46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BD04C651-F3EC-4A2A-8B57-71C02CB9126B}"/>
              </a:ext>
            </a:extLst>
          </p:cNvPr>
          <p:cNvCxnSpPr>
            <a:cxnSpLocks/>
          </p:cNvCxnSpPr>
          <p:nvPr/>
        </p:nvCxnSpPr>
        <p:spPr>
          <a:xfrm flipV="1">
            <a:off x="9555043" y="4502821"/>
            <a:ext cx="1061120" cy="1181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97E467A8-7835-4A48-BB47-078D9FAE4DD1}"/>
              </a:ext>
            </a:extLst>
          </p:cNvPr>
          <p:cNvCxnSpPr>
            <a:cxnSpLocks/>
          </p:cNvCxnSpPr>
          <p:nvPr/>
        </p:nvCxnSpPr>
        <p:spPr>
          <a:xfrm flipV="1">
            <a:off x="9536296" y="3889774"/>
            <a:ext cx="1079868" cy="599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908AE030-8A00-4DF8-AF43-46D027A93149}"/>
              </a:ext>
            </a:extLst>
          </p:cNvPr>
          <p:cNvCxnSpPr>
            <a:cxnSpLocks/>
          </p:cNvCxnSpPr>
          <p:nvPr/>
        </p:nvCxnSpPr>
        <p:spPr>
          <a:xfrm flipV="1">
            <a:off x="9541920" y="3548567"/>
            <a:ext cx="1074244" cy="9598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4ADEB203-7328-4771-A031-252A883BB07F}"/>
              </a:ext>
            </a:extLst>
          </p:cNvPr>
          <p:cNvCxnSpPr>
            <a:cxnSpLocks/>
          </p:cNvCxnSpPr>
          <p:nvPr/>
        </p:nvCxnSpPr>
        <p:spPr>
          <a:xfrm flipV="1">
            <a:off x="9532547" y="3679802"/>
            <a:ext cx="1083617" cy="5568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Oval 303">
            <a:extLst>
              <a:ext uri="{FF2B5EF4-FFF2-40B4-BE49-F238E27FC236}">
                <a16:creationId xmlns:a16="http://schemas.microsoft.com/office/drawing/2014/main" id="{C0F5D72C-CF64-47CA-9FB5-61952170019B}"/>
              </a:ext>
            </a:extLst>
          </p:cNvPr>
          <p:cNvSpPr/>
          <p:nvPr/>
        </p:nvSpPr>
        <p:spPr>
          <a:xfrm>
            <a:off x="9501682" y="3864136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FDD795A1-2297-44EB-811E-C8F701217B0D}"/>
              </a:ext>
            </a:extLst>
          </p:cNvPr>
          <p:cNvSpPr/>
          <p:nvPr/>
        </p:nvSpPr>
        <p:spPr>
          <a:xfrm>
            <a:off x="9501682" y="4081609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2BDF66F6-8634-480E-A0EA-81CDCB5140C6}"/>
              </a:ext>
            </a:extLst>
          </p:cNvPr>
          <p:cNvSpPr/>
          <p:nvPr/>
        </p:nvSpPr>
        <p:spPr>
          <a:xfrm>
            <a:off x="9501682" y="417159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7B82FB06-A6C3-464F-B947-8B8565238088}"/>
              </a:ext>
            </a:extLst>
          </p:cNvPr>
          <p:cNvSpPr/>
          <p:nvPr/>
        </p:nvSpPr>
        <p:spPr>
          <a:xfrm>
            <a:off x="9501682" y="4197845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4DFD5D9C-4C40-4166-B1C5-A2C6161CDEE6}"/>
              </a:ext>
            </a:extLst>
          </p:cNvPr>
          <p:cNvSpPr/>
          <p:nvPr/>
        </p:nvSpPr>
        <p:spPr>
          <a:xfrm>
            <a:off x="9501682" y="4282209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316A4885-4DD1-4A8D-B6CE-EC6FA0CA892D}"/>
              </a:ext>
            </a:extLst>
          </p:cNvPr>
          <p:cNvSpPr/>
          <p:nvPr/>
        </p:nvSpPr>
        <p:spPr>
          <a:xfrm>
            <a:off x="9501682" y="4302832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5FD81C90-44E1-409C-A2FA-337DD49E6DB5}"/>
              </a:ext>
            </a:extLst>
          </p:cNvPr>
          <p:cNvSpPr/>
          <p:nvPr/>
        </p:nvSpPr>
        <p:spPr>
          <a:xfrm>
            <a:off x="9501682" y="4407819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1C9C244C-A0FC-49C2-9AAF-E776DEFBF6E9}"/>
              </a:ext>
            </a:extLst>
          </p:cNvPr>
          <p:cNvSpPr/>
          <p:nvPr/>
        </p:nvSpPr>
        <p:spPr>
          <a:xfrm>
            <a:off x="9501682" y="4458437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760F7168-F4B3-437D-991A-0566A02A3F15}"/>
              </a:ext>
            </a:extLst>
          </p:cNvPr>
          <p:cNvSpPr/>
          <p:nvPr/>
        </p:nvSpPr>
        <p:spPr>
          <a:xfrm>
            <a:off x="9501682" y="4486559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B8483F29-1FBE-409F-BD57-58C0F167EC8D}"/>
              </a:ext>
            </a:extLst>
          </p:cNvPr>
          <p:cNvSpPr/>
          <p:nvPr/>
        </p:nvSpPr>
        <p:spPr>
          <a:xfrm>
            <a:off x="9501682" y="457654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9FC2DF4-4582-4D88-8C38-B47731D7484F}"/>
              </a:ext>
            </a:extLst>
          </p:cNvPr>
          <p:cNvSpPr/>
          <p:nvPr/>
        </p:nvSpPr>
        <p:spPr>
          <a:xfrm>
            <a:off x="9501682" y="460841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1C3C17E2-9606-413C-A701-7E07375C696D}"/>
              </a:ext>
            </a:extLst>
          </p:cNvPr>
          <p:cNvSpPr/>
          <p:nvPr/>
        </p:nvSpPr>
        <p:spPr>
          <a:xfrm>
            <a:off x="9501682" y="4662787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0210B3B-47DA-4763-BDDD-78517C72B08F}"/>
              </a:ext>
            </a:extLst>
          </p:cNvPr>
          <p:cNvSpPr/>
          <p:nvPr/>
        </p:nvSpPr>
        <p:spPr>
          <a:xfrm>
            <a:off x="10581133" y="4457675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46DD5AD8-C7AA-4C34-AF5E-E9EA7DD25F86}"/>
              </a:ext>
            </a:extLst>
          </p:cNvPr>
          <p:cNvSpPr/>
          <p:nvPr/>
        </p:nvSpPr>
        <p:spPr>
          <a:xfrm>
            <a:off x="10581133" y="4281447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9BBE29EC-EB95-4E77-BC88-2E2B7FCE988B}"/>
              </a:ext>
            </a:extLst>
          </p:cNvPr>
          <p:cNvSpPr/>
          <p:nvPr/>
        </p:nvSpPr>
        <p:spPr>
          <a:xfrm>
            <a:off x="10581133" y="4215830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C4503C8F-07CB-431A-94F0-BB21BC0863D0}"/>
              </a:ext>
            </a:extLst>
          </p:cNvPr>
          <p:cNvSpPr/>
          <p:nvPr/>
        </p:nvSpPr>
        <p:spPr>
          <a:xfrm>
            <a:off x="10581133" y="4236453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9CCE674-4DBD-43D9-ABA2-E721F82A4F23}"/>
              </a:ext>
            </a:extLst>
          </p:cNvPr>
          <p:cNvSpPr/>
          <p:nvPr/>
        </p:nvSpPr>
        <p:spPr>
          <a:xfrm>
            <a:off x="10581133" y="3934615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DAC4DA1-8C6C-4A8C-BBE0-BD00DFA75476}"/>
              </a:ext>
            </a:extLst>
          </p:cNvPr>
          <p:cNvSpPr/>
          <p:nvPr/>
        </p:nvSpPr>
        <p:spPr>
          <a:xfrm>
            <a:off x="10581133" y="3837126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BCC3E924-5DCA-45B4-BCB4-9F85253C2B47}"/>
              </a:ext>
            </a:extLst>
          </p:cNvPr>
          <p:cNvSpPr/>
          <p:nvPr/>
        </p:nvSpPr>
        <p:spPr>
          <a:xfrm>
            <a:off x="10581133" y="386524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FCF00105-9F93-4E14-A4E9-CF62C4E0E34E}"/>
              </a:ext>
            </a:extLst>
          </p:cNvPr>
          <p:cNvSpPr/>
          <p:nvPr/>
        </p:nvSpPr>
        <p:spPr>
          <a:xfrm>
            <a:off x="10581133" y="3722764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D4FE42AF-1FE9-4B52-B675-4E2F55C437AA}"/>
              </a:ext>
            </a:extLst>
          </p:cNvPr>
          <p:cNvSpPr/>
          <p:nvPr/>
        </p:nvSpPr>
        <p:spPr>
          <a:xfrm>
            <a:off x="10581133" y="364589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6ABCFE29-03D4-46A6-B655-46B128B5FE13}"/>
              </a:ext>
            </a:extLst>
          </p:cNvPr>
          <p:cNvSpPr/>
          <p:nvPr/>
        </p:nvSpPr>
        <p:spPr>
          <a:xfrm>
            <a:off x="10581133" y="3447173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84C5B4D8-B673-4264-9C3F-E80E55BBAB6D}"/>
              </a:ext>
            </a:extLst>
          </p:cNvPr>
          <p:cNvSpPr/>
          <p:nvPr/>
        </p:nvSpPr>
        <p:spPr>
          <a:xfrm>
            <a:off x="10581133" y="3514665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CFFF65D6-B528-4DE8-AF82-683F636EFAE7}"/>
              </a:ext>
            </a:extLst>
          </p:cNvPr>
          <p:cNvSpPr txBox="1"/>
          <p:nvPr/>
        </p:nvSpPr>
        <p:spPr>
          <a:xfrm>
            <a:off x="4392577" y="3146810"/>
            <a:ext cx="353943" cy="16632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IL-33-positive cells/mm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08073ABA-9B57-4649-A8D0-8668DF8BB2FD}"/>
              </a:ext>
            </a:extLst>
          </p:cNvPr>
          <p:cNvSpPr txBox="1"/>
          <p:nvPr/>
        </p:nvSpPr>
        <p:spPr>
          <a:xfrm>
            <a:off x="5161591" y="250316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E3C59267-0BB8-45FA-9566-A6597ED8F6B4}"/>
              </a:ext>
            </a:extLst>
          </p:cNvPr>
          <p:cNvSpPr txBox="1"/>
          <p:nvPr/>
        </p:nvSpPr>
        <p:spPr>
          <a:xfrm>
            <a:off x="4614189" y="4768098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0 - 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0587813D-0BA8-4357-953C-43B2D17B42C4}"/>
              </a:ext>
            </a:extLst>
          </p:cNvPr>
          <p:cNvSpPr txBox="1"/>
          <p:nvPr/>
        </p:nvSpPr>
        <p:spPr>
          <a:xfrm>
            <a:off x="4614189" y="3078253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60 - 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B5783FE6-E74B-4B4C-9FA8-2573F62440C9}"/>
              </a:ext>
            </a:extLst>
          </p:cNvPr>
          <p:cNvSpPr txBox="1"/>
          <p:nvPr/>
        </p:nvSpPr>
        <p:spPr>
          <a:xfrm>
            <a:off x="4614189" y="3647885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40 - 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072467B2-0723-4020-A1F7-96BD7BE8E03D}"/>
              </a:ext>
            </a:extLst>
          </p:cNvPr>
          <p:cNvSpPr txBox="1"/>
          <p:nvPr/>
        </p:nvSpPr>
        <p:spPr>
          <a:xfrm>
            <a:off x="4614189" y="4211167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20 - 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6E247EC1-55B7-434F-89A3-3243477AAE2F}"/>
              </a:ext>
            </a:extLst>
          </p:cNvPr>
          <p:cNvCxnSpPr>
            <a:cxnSpLocks/>
          </p:cNvCxnSpPr>
          <p:nvPr/>
        </p:nvCxnSpPr>
        <p:spPr>
          <a:xfrm>
            <a:off x="5016553" y="3168059"/>
            <a:ext cx="0" cy="1696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B4C14F5A-8F48-43AA-A9D2-C80FDCD050EC}"/>
              </a:ext>
            </a:extLst>
          </p:cNvPr>
          <p:cNvCxnSpPr>
            <a:cxnSpLocks/>
          </p:cNvCxnSpPr>
          <p:nvPr/>
        </p:nvCxnSpPr>
        <p:spPr>
          <a:xfrm flipH="1">
            <a:off x="5163905" y="5040700"/>
            <a:ext cx="21408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40D67646-14D2-4B3B-A2AD-FCEB8AC7680F}"/>
              </a:ext>
            </a:extLst>
          </p:cNvPr>
          <p:cNvSpPr txBox="1"/>
          <p:nvPr/>
        </p:nvSpPr>
        <p:spPr>
          <a:xfrm>
            <a:off x="5095866" y="5079974"/>
            <a:ext cx="1208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Before     </a:t>
            </a:r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0016B758-1812-4263-B6A0-0BAC69909A12}"/>
              </a:ext>
            </a:extLst>
          </p:cNvPr>
          <p:cNvCxnSpPr>
            <a:cxnSpLocks/>
          </p:cNvCxnSpPr>
          <p:nvPr/>
        </p:nvCxnSpPr>
        <p:spPr>
          <a:xfrm>
            <a:off x="6767847" y="5039757"/>
            <a:ext cx="0" cy="69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TextBox 389">
            <a:extLst>
              <a:ext uri="{FF2B5EF4-FFF2-40B4-BE49-F238E27FC236}">
                <a16:creationId xmlns:a16="http://schemas.microsoft.com/office/drawing/2014/main" id="{5E8D0D06-BCF6-48F5-A334-B3E9F0D08FE3}"/>
              </a:ext>
            </a:extLst>
          </p:cNvPr>
          <p:cNvSpPr txBox="1"/>
          <p:nvPr/>
        </p:nvSpPr>
        <p:spPr>
          <a:xfrm>
            <a:off x="6163716" y="5084517"/>
            <a:ext cx="1208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 h after</a:t>
            </a: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1F4F2A5F-A51F-4822-9C09-0CDFC5A6D24A}"/>
              </a:ext>
            </a:extLst>
          </p:cNvPr>
          <p:cNvCxnSpPr>
            <a:cxnSpLocks/>
          </p:cNvCxnSpPr>
          <p:nvPr/>
        </p:nvCxnSpPr>
        <p:spPr>
          <a:xfrm>
            <a:off x="6852032" y="3797064"/>
            <a:ext cx="1486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495444C0-5580-4198-8423-B81C44987EFB}"/>
              </a:ext>
            </a:extLst>
          </p:cNvPr>
          <p:cNvCxnSpPr>
            <a:cxnSpLocks/>
          </p:cNvCxnSpPr>
          <p:nvPr/>
        </p:nvCxnSpPr>
        <p:spPr>
          <a:xfrm>
            <a:off x="5699996" y="5041436"/>
            <a:ext cx="0" cy="69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D2DE1792-70F3-4CC2-BC84-19A69911CFA6}"/>
              </a:ext>
            </a:extLst>
          </p:cNvPr>
          <p:cNvCxnSpPr>
            <a:cxnSpLocks/>
          </p:cNvCxnSpPr>
          <p:nvPr/>
        </p:nvCxnSpPr>
        <p:spPr>
          <a:xfrm>
            <a:off x="5421502" y="4370780"/>
            <a:ext cx="147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5E361F35-92DF-4D5D-B1A1-B93EBA87EEF0}"/>
              </a:ext>
            </a:extLst>
          </p:cNvPr>
          <p:cNvSpPr txBox="1"/>
          <p:nvPr/>
        </p:nvSpPr>
        <p:spPr>
          <a:xfrm>
            <a:off x="5462914" y="2863035"/>
            <a:ext cx="1053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p&lt;0.0001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18B05B40-6DA1-432E-931F-AEAC5CAF977C}"/>
              </a:ext>
            </a:extLst>
          </p:cNvPr>
          <p:cNvSpPr txBox="1"/>
          <p:nvPr/>
        </p:nvSpPr>
        <p:spPr>
          <a:xfrm>
            <a:off x="4615165" y="3929526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30 - 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50EDC8DA-257F-4D81-9729-FFC8CBB8A87E}"/>
              </a:ext>
            </a:extLst>
          </p:cNvPr>
          <p:cNvSpPr txBox="1"/>
          <p:nvPr/>
        </p:nvSpPr>
        <p:spPr>
          <a:xfrm>
            <a:off x="4611415" y="3366244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50 - 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61ED3935-2218-43CE-B441-4B1327E9E9A6}"/>
              </a:ext>
            </a:extLst>
          </p:cNvPr>
          <p:cNvSpPr txBox="1"/>
          <p:nvPr/>
        </p:nvSpPr>
        <p:spPr>
          <a:xfrm>
            <a:off x="4614189" y="4492808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10 - </a:t>
            </a:r>
          </a:p>
        </p:txBody>
      </p: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994A4B3B-899F-4997-92FD-1ADDB27AD71D}"/>
              </a:ext>
            </a:extLst>
          </p:cNvPr>
          <p:cNvCxnSpPr>
            <a:cxnSpLocks/>
          </p:cNvCxnSpPr>
          <p:nvPr/>
        </p:nvCxnSpPr>
        <p:spPr>
          <a:xfrm flipV="1">
            <a:off x="5696598" y="3490689"/>
            <a:ext cx="1083042" cy="659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13ED48A7-3D30-4DD0-8DF7-D6BB485E9032}"/>
              </a:ext>
            </a:extLst>
          </p:cNvPr>
          <p:cNvCxnSpPr>
            <a:cxnSpLocks/>
          </p:cNvCxnSpPr>
          <p:nvPr/>
        </p:nvCxnSpPr>
        <p:spPr>
          <a:xfrm flipV="1">
            <a:off x="5702106" y="3340464"/>
            <a:ext cx="1077534" cy="873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6210667B-BDD9-4EA3-BA25-556756F4A95F}"/>
              </a:ext>
            </a:extLst>
          </p:cNvPr>
          <p:cNvCxnSpPr>
            <a:cxnSpLocks/>
          </p:cNvCxnSpPr>
          <p:nvPr/>
        </p:nvCxnSpPr>
        <p:spPr>
          <a:xfrm flipV="1">
            <a:off x="5692833" y="3570438"/>
            <a:ext cx="1086808" cy="6416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915779C8-B2DD-4687-8FA7-144558EB8CB0}"/>
              </a:ext>
            </a:extLst>
          </p:cNvPr>
          <p:cNvCxnSpPr>
            <a:cxnSpLocks/>
          </p:cNvCxnSpPr>
          <p:nvPr/>
        </p:nvCxnSpPr>
        <p:spPr>
          <a:xfrm flipV="1">
            <a:off x="5702106" y="4366072"/>
            <a:ext cx="1077534" cy="189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01F90286-C993-4E22-8C92-B9622C69A77F}"/>
              </a:ext>
            </a:extLst>
          </p:cNvPr>
          <p:cNvCxnSpPr>
            <a:cxnSpLocks/>
          </p:cNvCxnSpPr>
          <p:nvPr/>
        </p:nvCxnSpPr>
        <p:spPr>
          <a:xfrm flipV="1">
            <a:off x="5698396" y="4425421"/>
            <a:ext cx="1081244" cy="120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D99699CC-F2D1-435D-8AA8-2471F32A305A}"/>
              </a:ext>
            </a:extLst>
          </p:cNvPr>
          <p:cNvCxnSpPr>
            <a:cxnSpLocks/>
          </p:cNvCxnSpPr>
          <p:nvPr/>
        </p:nvCxnSpPr>
        <p:spPr>
          <a:xfrm flipV="1">
            <a:off x="5698396" y="4167630"/>
            <a:ext cx="1081244" cy="137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129374F3-477B-4C7D-80C6-AF12D6BDF276}"/>
              </a:ext>
            </a:extLst>
          </p:cNvPr>
          <p:cNvCxnSpPr>
            <a:cxnSpLocks/>
          </p:cNvCxnSpPr>
          <p:nvPr/>
        </p:nvCxnSpPr>
        <p:spPr>
          <a:xfrm flipV="1">
            <a:off x="5705815" y="4139811"/>
            <a:ext cx="1073826" cy="3375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A84E4065-58F7-4A56-96C7-56B059F34A51}"/>
              </a:ext>
            </a:extLst>
          </p:cNvPr>
          <p:cNvCxnSpPr>
            <a:cxnSpLocks/>
          </p:cNvCxnSpPr>
          <p:nvPr/>
        </p:nvCxnSpPr>
        <p:spPr>
          <a:xfrm flipV="1">
            <a:off x="5690978" y="4017406"/>
            <a:ext cx="1088663" cy="5396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909C58F3-A4E8-4869-B56E-CECFEA3C7462}"/>
              </a:ext>
            </a:extLst>
          </p:cNvPr>
          <p:cNvCxnSpPr>
            <a:cxnSpLocks/>
          </p:cNvCxnSpPr>
          <p:nvPr/>
        </p:nvCxnSpPr>
        <p:spPr>
          <a:xfrm flipV="1">
            <a:off x="5711379" y="3900565"/>
            <a:ext cx="1068262" cy="652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F2C17A43-BB7B-4513-828F-F4CA9F3AFC3C}"/>
              </a:ext>
            </a:extLst>
          </p:cNvPr>
          <p:cNvCxnSpPr>
            <a:cxnSpLocks/>
          </p:cNvCxnSpPr>
          <p:nvPr/>
        </p:nvCxnSpPr>
        <p:spPr>
          <a:xfrm flipV="1">
            <a:off x="5702106" y="3830090"/>
            <a:ext cx="1077534" cy="497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123539CE-7D85-4A36-947A-302223E4806D}"/>
              </a:ext>
            </a:extLst>
          </p:cNvPr>
          <p:cNvCxnSpPr>
            <a:cxnSpLocks/>
          </p:cNvCxnSpPr>
          <p:nvPr/>
        </p:nvCxnSpPr>
        <p:spPr>
          <a:xfrm flipV="1">
            <a:off x="5709525" y="3898712"/>
            <a:ext cx="1070116" cy="465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0A47DB9A-EC9A-4C46-8649-DE89C692208B}"/>
              </a:ext>
            </a:extLst>
          </p:cNvPr>
          <p:cNvCxnSpPr>
            <a:cxnSpLocks/>
          </p:cNvCxnSpPr>
          <p:nvPr/>
        </p:nvCxnSpPr>
        <p:spPr>
          <a:xfrm flipV="1">
            <a:off x="5709525" y="3687279"/>
            <a:ext cx="1071969" cy="752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F7714413-A76A-4288-98C3-6E72EF5C8BAA}"/>
              </a:ext>
            </a:extLst>
          </p:cNvPr>
          <p:cNvCxnSpPr>
            <a:cxnSpLocks/>
          </p:cNvCxnSpPr>
          <p:nvPr/>
        </p:nvCxnSpPr>
        <p:spPr>
          <a:xfrm flipV="1">
            <a:off x="5692833" y="3687279"/>
            <a:ext cx="1081244" cy="606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8DA4594D-3A23-413E-8130-9C74EF965665}"/>
              </a:ext>
            </a:extLst>
          </p:cNvPr>
          <p:cNvCxnSpPr>
            <a:cxnSpLocks/>
          </p:cNvCxnSpPr>
          <p:nvPr/>
        </p:nvCxnSpPr>
        <p:spPr>
          <a:xfrm flipV="1">
            <a:off x="5702106" y="3742918"/>
            <a:ext cx="1071971" cy="582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5830871-9189-4BF4-A07F-38ECC08E6B2D}"/>
              </a:ext>
            </a:extLst>
          </p:cNvPr>
          <p:cNvCxnSpPr>
            <a:cxnSpLocks/>
          </p:cNvCxnSpPr>
          <p:nvPr/>
        </p:nvCxnSpPr>
        <p:spPr>
          <a:xfrm flipV="1">
            <a:off x="5692833" y="3715100"/>
            <a:ext cx="1081244" cy="582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Oval 429">
            <a:extLst>
              <a:ext uri="{FF2B5EF4-FFF2-40B4-BE49-F238E27FC236}">
                <a16:creationId xmlns:a16="http://schemas.microsoft.com/office/drawing/2014/main" id="{6607ABC3-F9EF-4601-BFE6-D24EFA8AB5F1}"/>
              </a:ext>
            </a:extLst>
          </p:cNvPr>
          <p:cNvSpPr/>
          <p:nvPr/>
        </p:nvSpPr>
        <p:spPr>
          <a:xfrm>
            <a:off x="5660743" y="452517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A164AFCB-BA7E-4A8D-8FF4-F1160B1ABE42}"/>
              </a:ext>
            </a:extLst>
          </p:cNvPr>
          <p:cNvSpPr/>
          <p:nvPr/>
        </p:nvSpPr>
        <p:spPr>
          <a:xfrm>
            <a:off x="5660743" y="411901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AEF6CF3A-D080-41E1-8FDF-7B3D650F7892}"/>
              </a:ext>
            </a:extLst>
          </p:cNvPr>
          <p:cNvSpPr/>
          <p:nvPr/>
        </p:nvSpPr>
        <p:spPr>
          <a:xfrm>
            <a:off x="5660743" y="4174653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21229585-3766-46F6-B9F8-D97D8DD72A88}"/>
              </a:ext>
            </a:extLst>
          </p:cNvPr>
          <p:cNvSpPr/>
          <p:nvPr/>
        </p:nvSpPr>
        <p:spPr>
          <a:xfrm>
            <a:off x="5660743" y="4252547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21E4BFC6-FB8D-49E2-BB7D-08B1B8C46437}"/>
              </a:ext>
            </a:extLst>
          </p:cNvPr>
          <p:cNvSpPr/>
          <p:nvPr/>
        </p:nvSpPr>
        <p:spPr>
          <a:xfrm>
            <a:off x="5660743" y="4276657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BB986D52-43EF-46BE-8C9B-EF17029A3273}"/>
              </a:ext>
            </a:extLst>
          </p:cNvPr>
          <p:cNvSpPr/>
          <p:nvPr/>
        </p:nvSpPr>
        <p:spPr>
          <a:xfrm>
            <a:off x="5660743" y="431189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12A92FF5-8925-48F0-9894-DC83FFF49C09}"/>
              </a:ext>
            </a:extLst>
          </p:cNvPr>
          <p:cNvSpPr/>
          <p:nvPr/>
        </p:nvSpPr>
        <p:spPr>
          <a:xfrm>
            <a:off x="5660743" y="4345277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4C363021-32E8-47A1-9966-9371E86F2C97}"/>
              </a:ext>
            </a:extLst>
          </p:cNvPr>
          <p:cNvSpPr/>
          <p:nvPr/>
        </p:nvSpPr>
        <p:spPr>
          <a:xfrm>
            <a:off x="5660743" y="4393498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3DC11E23-0E03-4FAF-BEFD-BD821236EC08}"/>
              </a:ext>
            </a:extLst>
          </p:cNvPr>
          <p:cNvSpPr/>
          <p:nvPr/>
        </p:nvSpPr>
        <p:spPr>
          <a:xfrm>
            <a:off x="5660743" y="446026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CF85C87E-D322-44A1-83AE-EA93E3985D85}"/>
              </a:ext>
            </a:extLst>
          </p:cNvPr>
          <p:cNvSpPr/>
          <p:nvPr/>
        </p:nvSpPr>
        <p:spPr>
          <a:xfrm>
            <a:off x="6728593" y="3299421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F995B093-4C97-4F5B-A91B-9B1D99ECF812}"/>
              </a:ext>
            </a:extLst>
          </p:cNvPr>
          <p:cNvSpPr/>
          <p:nvPr/>
        </p:nvSpPr>
        <p:spPr>
          <a:xfrm>
            <a:off x="6728593" y="344964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42457E8B-12F3-455A-A225-6273EB4CAB41}"/>
              </a:ext>
            </a:extLst>
          </p:cNvPr>
          <p:cNvSpPr/>
          <p:nvPr/>
        </p:nvSpPr>
        <p:spPr>
          <a:xfrm>
            <a:off x="6728593" y="3531248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2AB13FD5-7321-4DC1-A166-4E0D7E5B67E7}"/>
              </a:ext>
            </a:extLst>
          </p:cNvPr>
          <p:cNvSpPr/>
          <p:nvPr/>
        </p:nvSpPr>
        <p:spPr>
          <a:xfrm>
            <a:off x="6728593" y="3640670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A7778D6C-57B6-4D3C-9500-115DB5146F62}"/>
              </a:ext>
            </a:extLst>
          </p:cNvPr>
          <p:cNvSpPr/>
          <p:nvPr/>
        </p:nvSpPr>
        <p:spPr>
          <a:xfrm>
            <a:off x="6728593" y="370743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E834F6EE-8BA4-4484-B6E8-5BC82FA1D79B}"/>
              </a:ext>
            </a:extLst>
          </p:cNvPr>
          <p:cNvSpPr/>
          <p:nvPr/>
        </p:nvSpPr>
        <p:spPr>
          <a:xfrm>
            <a:off x="6728593" y="368703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8CC2016C-0A9A-4BCC-9687-06503B242CF4}"/>
              </a:ext>
            </a:extLst>
          </p:cNvPr>
          <p:cNvSpPr/>
          <p:nvPr/>
        </p:nvSpPr>
        <p:spPr>
          <a:xfrm>
            <a:off x="6728593" y="380387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5A1824C4-417A-4AFF-BE5A-3EA37BD3812A}"/>
              </a:ext>
            </a:extLst>
          </p:cNvPr>
          <p:cNvSpPr/>
          <p:nvPr/>
        </p:nvSpPr>
        <p:spPr>
          <a:xfrm>
            <a:off x="6728593" y="3857660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B311BDD7-AD60-44D4-9F41-F9938FFE0BDD}"/>
              </a:ext>
            </a:extLst>
          </p:cNvPr>
          <p:cNvSpPr/>
          <p:nvPr/>
        </p:nvSpPr>
        <p:spPr>
          <a:xfrm>
            <a:off x="6728593" y="397264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65ABED49-C48C-43B7-9034-A1A42AE5F197}"/>
              </a:ext>
            </a:extLst>
          </p:cNvPr>
          <p:cNvSpPr/>
          <p:nvPr/>
        </p:nvSpPr>
        <p:spPr>
          <a:xfrm>
            <a:off x="6728593" y="410061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EB36E400-73E7-479C-A5B3-392A71EB28F6}"/>
              </a:ext>
            </a:extLst>
          </p:cNvPr>
          <p:cNvSpPr/>
          <p:nvPr/>
        </p:nvSpPr>
        <p:spPr>
          <a:xfrm>
            <a:off x="6728593" y="4122871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11A346FC-8350-4437-A451-A15816A9E09B}"/>
              </a:ext>
            </a:extLst>
          </p:cNvPr>
          <p:cNvSpPr/>
          <p:nvPr/>
        </p:nvSpPr>
        <p:spPr>
          <a:xfrm>
            <a:off x="6728593" y="432502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09C6E05F-0A54-4C58-BEFA-B4060AB7DDAF}"/>
              </a:ext>
            </a:extLst>
          </p:cNvPr>
          <p:cNvSpPr/>
          <p:nvPr/>
        </p:nvSpPr>
        <p:spPr>
          <a:xfrm>
            <a:off x="6728593" y="438622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DB1D2-59B2-4F35-AF85-EDD09D78FF31}"/>
              </a:ext>
            </a:extLst>
          </p:cNvPr>
          <p:cNvSpPr txBox="1"/>
          <p:nvPr/>
        </p:nvSpPr>
        <p:spPr>
          <a:xfrm>
            <a:off x="1540124" y="5329543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B28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Allergen inhalation challenge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(n=16)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E9F758E-652C-40BD-B24C-535E45F64744}"/>
              </a:ext>
            </a:extLst>
          </p:cNvPr>
          <p:cNvCxnSpPr>
            <a:cxnSpLocks/>
          </p:cNvCxnSpPr>
          <p:nvPr/>
        </p:nvCxnSpPr>
        <p:spPr>
          <a:xfrm>
            <a:off x="554347" y="6164365"/>
            <a:ext cx="155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04C92256-BD25-4A9B-B297-0E9F1726180C}"/>
              </a:ext>
            </a:extLst>
          </p:cNvPr>
          <p:cNvSpPr txBox="1"/>
          <p:nvPr/>
        </p:nvSpPr>
        <p:spPr>
          <a:xfrm>
            <a:off x="5320616" y="5329543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B28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Allergen inhalation challenge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(n=16)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1A6F824-D6A5-4BF3-9A33-6CE44FAAA3A7}"/>
              </a:ext>
            </a:extLst>
          </p:cNvPr>
          <p:cNvSpPr txBox="1"/>
          <p:nvPr/>
        </p:nvSpPr>
        <p:spPr>
          <a:xfrm>
            <a:off x="9059710" y="5329543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B28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Allergen inhalation challenge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(n=16)</a:t>
            </a:r>
          </a:p>
        </p:txBody>
      </p:sp>
      <p:sp>
        <p:nvSpPr>
          <p:cNvPr id="236" name="Content Placeholder 2">
            <a:extLst>
              <a:ext uri="{FF2B5EF4-FFF2-40B4-BE49-F238E27FC236}">
                <a16:creationId xmlns:a16="http://schemas.microsoft.com/office/drawing/2014/main" id="{DAF18D15-4A84-4298-A505-284748E989E9}"/>
              </a:ext>
            </a:extLst>
          </p:cNvPr>
          <p:cNvSpPr txBox="1">
            <a:spLocks/>
          </p:cNvSpPr>
          <p:nvPr/>
        </p:nvSpPr>
        <p:spPr>
          <a:xfrm>
            <a:off x="357038" y="1379416"/>
            <a:ext cx="9795020" cy="579826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3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After allergen </a:t>
            </a: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exposure,</a:t>
            </a:r>
            <a:r>
              <a:rPr kumimoji="0" lang="en-US" sz="1500" b="0" i="0" u="none" strike="noStrike" kern="1200" cap="none" spc="0" normalizeH="0" baseline="3000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the median number of cells expressing epithelial cytokines increases in the bronchial epithelium and submucosa</a:t>
            </a:r>
            <a:r>
              <a:rPr kumimoji="0" lang="en-US" sz="15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experimental allergen challenge, total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TSLP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-,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IL-33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-, and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IL-25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-reactive cells correlated with FEV</a:t>
            </a:r>
            <a:r>
              <a:rPr kumimoji="0" lang="en-US" sz="1500" b="0" i="0" u="none" strike="noStrike" kern="1200" cap="none" spc="0" normalizeH="0" baseline="-25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reduction (p≤0.05)</a:t>
            </a:r>
            <a:r>
              <a:rPr kumimoji="0" lang="en-US" sz="15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1,b</a:t>
            </a: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0104D395-A9A8-41CA-A8F7-D8F46D011074}"/>
              </a:ext>
            </a:extLst>
          </p:cNvPr>
          <p:cNvSpPr/>
          <p:nvPr/>
        </p:nvSpPr>
        <p:spPr>
          <a:xfrm>
            <a:off x="10741196" y="1218005"/>
            <a:ext cx="1015774" cy="10157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E2B1C6E-B891-4AEA-B241-42C94BFBF640}"/>
              </a:ext>
            </a:extLst>
          </p:cNvPr>
          <p:cNvGrpSpPr/>
          <p:nvPr/>
        </p:nvGrpSpPr>
        <p:grpSpPr>
          <a:xfrm>
            <a:off x="10854937" y="1387436"/>
            <a:ext cx="674872" cy="675021"/>
            <a:chOff x="6165807" y="3247950"/>
            <a:chExt cx="352974" cy="353052"/>
          </a:xfrm>
          <a:solidFill>
            <a:schemeClr val="tx2"/>
          </a:solidFill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45164DF-A98C-49D5-800F-392E7DCB4F06}"/>
                </a:ext>
              </a:extLst>
            </p:cNvPr>
            <p:cNvSpPr/>
            <p:nvPr/>
          </p:nvSpPr>
          <p:spPr>
            <a:xfrm>
              <a:off x="6345289" y="3247950"/>
              <a:ext cx="173492" cy="352975"/>
            </a:xfrm>
            <a:custGeom>
              <a:avLst/>
              <a:gdLst>
                <a:gd name="connsiteX0" fmla="*/ 114352 w 190775"/>
                <a:gd name="connsiteY0" fmla="*/ 237869 h 388137"/>
                <a:gd name="connsiteX1" fmla="*/ 106883 w 190775"/>
                <a:gd name="connsiteY1" fmla="*/ 211582 h 388137"/>
                <a:gd name="connsiteX2" fmla="*/ 127655 w 190775"/>
                <a:gd name="connsiteY2" fmla="*/ 101836 h 388137"/>
                <a:gd name="connsiteX3" fmla="*/ 103757 w 190775"/>
                <a:gd name="connsiteY3" fmla="*/ 28677 h 388137"/>
                <a:gd name="connsiteX4" fmla="*/ 66190 w 190775"/>
                <a:gd name="connsiteY4" fmla="*/ 12530 h 388137"/>
                <a:gd name="connsiteX5" fmla="*/ 3776 w 190775"/>
                <a:gd name="connsiteY5" fmla="*/ 7420 h 388137"/>
                <a:gd name="connsiteX6" fmla="*/ 8365 w 190775"/>
                <a:gd name="connsiteY6" fmla="*/ 18647 h 388137"/>
                <a:gd name="connsiteX7" fmla="*/ 59253 w 190775"/>
                <a:gd name="connsiteY7" fmla="*/ 22990 h 388137"/>
                <a:gd name="connsiteX8" fmla="*/ 65386 w 190775"/>
                <a:gd name="connsiteY8" fmla="*/ 25037 h 388137"/>
                <a:gd name="connsiteX9" fmla="*/ 96566 w 190775"/>
                <a:gd name="connsiteY9" fmla="*/ 204721 h 388137"/>
                <a:gd name="connsiteX10" fmla="*/ 52632 w 190775"/>
                <a:gd name="connsiteY10" fmla="*/ 187423 h 388137"/>
                <a:gd name="connsiteX11" fmla="*/ 52607 w 190775"/>
                <a:gd name="connsiteY11" fmla="*/ 195999 h 388137"/>
                <a:gd name="connsiteX12" fmla="*/ 95766 w 190775"/>
                <a:gd name="connsiteY12" fmla="*/ 216837 h 388137"/>
                <a:gd name="connsiteX13" fmla="*/ 102236 w 190775"/>
                <a:gd name="connsiteY13" fmla="*/ 239607 h 388137"/>
                <a:gd name="connsiteX14" fmla="*/ 30763 w 190775"/>
                <a:gd name="connsiteY14" fmla="*/ 287961 h 388137"/>
                <a:gd name="connsiteX15" fmla="*/ 35429 w 190775"/>
                <a:gd name="connsiteY15" fmla="*/ 299158 h 388137"/>
                <a:gd name="connsiteX16" fmla="*/ 109481 w 190775"/>
                <a:gd name="connsiteY16" fmla="*/ 249456 h 388137"/>
                <a:gd name="connsiteX17" fmla="*/ 184711 w 190775"/>
                <a:gd name="connsiteY17" fmla="*/ 388138 h 388137"/>
                <a:gd name="connsiteX18" fmla="*/ 190776 w 190775"/>
                <a:gd name="connsiteY18" fmla="*/ 382073 h 388137"/>
                <a:gd name="connsiteX19" fmla="*/ 114352 w 190775"/>
                <a:gd name="connsiteY19" fmla="*/ 237869 h 38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775" h="388137">
                  <a:moveTo>
                    <a:pt x="114352" y="237869"/>
                  </a:moveTo>
                  <a:lnTo>
                    <a:pt x="106883" y="211582"/>
                  </a:lnTo>
                  <a:cubicBezTo>
                    <a:pt x="122033" y="173881"/>
                    <a:pt x="129214" y="135977"/>
                    <a:pt x="127655" y="101836"/>
                  </a:cubicBezTo>
                  <a:cubicBezTo>
                    <a:pt x="126238" y="70895"/>
                    <a:pt x="117751" y="44913"/>
                    <a:pt x="103757" y="28677"/>
                  </a:cubicBezTo>
                  <a:cubicBezTo>
                    <a:pt x="93008" y="16205"/>
                    <a:pt x="79794" y="10565"/>
                    <a:pt x="66190" y="12530"/>
                  </a:cubicBezTo>
                  <a:cubicBezTo>
                    <a:pt x="52020" y="-2272"/>
                    <a:pt x="31556" y="-3939"/>
                    <a:pt x="3776" y="7420"/>
                  </a:cubicBezTo>
                  <a:cubicBezTo>
                    <a:pt x="-3645" y="10453"/>
                    <a:pt x="934" y="21687"/>
                    <a:pt x="8365" y="18647"/>
                  </a:cubicBezTo>
                  <a:cubicBezTo>
                    <a:pt x="32543" y="8763"/>
                    <a:pt x="48713" y="10143"/>
                    <a:pt x="59253" y="22990"/>
                  </a:cubicBezTo>
                  <a:cubicBezTo>
                    <a:pt x="60733" y="24796"/>
                    <a:pt x="63118" y="25592"/>
                    <a:pt x="65386" y="25037"/>
                  </a:cubicBezTo>
                  <a:cubicBezTo>
                    <a:pt x="103389" y="15721"/>
                    <a:pt x="138759" y="97276"/>
                    <a:pt x="96566" y="204721"/>
                  </a:cubicBezTo>
                  <a:cubicBezTo>
                    <a:pt x="63505" y="200134"/>
                    <a:pt x="61157" y="178946"/>
                    <a:pt x="52632" y="187423"/>
                  </a:cubicBezTo>
                  <a:cubicBezTo>
                    <a:pt x="50257" y="189784"/>
                    <a:pt x="50245" y="193624"/>
                    <a:pt x="52607" y="195999"/>
                  </a:cubicBezTo>
                  <a:cubicBezTo>
                    <a:pt x="64161" y="207621"/>
                    <a:pt x="78668" y="214612"/>
                    <a:pt x="95766" y="216837"/>
                  </a:cubicBezTo>
                  <a:lnTo>
                    <a:pt x="102236" y="239607"/>
                  </a:lnTo>
                  <a:cubicBezTo>
                    <a:pt x="93538" y="247743"/>
                    <a:pt x="63780" y="274206"/>
                    <a:pt x="30763" y="287961"/>
                  </a:cubicBezTo>
                  <a:cubicBezTo>
                    <a:pt x="23426" y="291018"/>
                    <a:pt x="27959" y="302270"/>
                    <a:pt x="35429" y="299158"/>
                  </a:cubicBezTo>
                  <a:cubicBezTo>
                    <a:pt x="69400" y="285005"/>
                    <a:pt x="99115" y="259093"/>
                    <a:pt x="109481" y="249456"/>
                  </a:cubicBezTo>
                  <a:cubicBezTo>
                    <a:pt x="204130" y="323943"/>
                    <a:pt x="165085" y="388138"/>
                    <a:pt x="184711" y="388138"/>
                  </a:cubicBezTo>
                  <a:cubicBezTo>
                    <a:pt x="188060" y="388138"/>
                    <a:pt x="190776" y="385422"/>
                    <a:pt x="190776" y="382073"/>
                  </a:cubicBezTo>
                  <a:cubicBezTo>
                    <a:pt x="190776" y="318524"/>
                    <a:pt x="163694" y="275892"/>
                    <a:pt x="114352" y="23786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CE84E16D-107E-46A1-883C-B527AD88C213}"/>
                </a:ext>
              </a:extLst>
            </p:cNvPr>
            <p:cNvSpPr/>
            <p:nvPr/>
          </p:nvSpPr>
          <p:spPr>
            <a:xfrm>
              <a:off x="6366514" y="3353089"/>
              <a:ext cx="41946" cy="60631"/>
            </a:xfrm>
            <a:custGeom>
              <a:avLst/>
              <a:gdLst>
                <a:gd name="connsiteX0" fmla="*/ 14194 w 46124"/>
                <a:gd name="connsiteY0" fmla="*/ 760 h 66671"/>
                <a:gd name="connsiteX1" fmla="*/ 8926 w 46124"/>
                <a:gd name="connsiteY1" fmla="*/ 33054 h 66671"/>
                <a:gd name="connsiteX2" fmla="*/ 13102 w 46124"/>
                <a:gd name="connsiteY2" fmla="*/ 25562 h 66671"/>
                <a:gd name="connsiteX3" fmla="*/ 13102 w 46124"/>
                <a:gd name="connsiteY3" fmla="*/ 25562 h 66671"/>
                <a:gd name="connsiteX4" fmla="*/ 32261 w 46124"/>
                <a:gd name="connsiteY4" fmla="*/ 26424 h 66671"/>
                <a:gd name="connsiteX5" fmla="*/ 21389 w 46124"/>
                <a:gd name="connsiteY5" fmla="*/ 54732 h 66671"/>
                <a:gd name="connsiteX6" fmla="*/ 24704 w 46124"/>
                <a:gd name="connsiteY6" fmla="*/ 66398 h 66671"/>
                <a:gd name="connsiteX7" fmla="*/ 14194 w 46124"/>
                <a:gd name="connsiteY7" fmla="*/ 760 h 6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24" h="66671">
                  <a:moveTo>
                    <a:pt x="14194" y="760"/>
                  </a:moveTo>
                  <a:cubicBezTo>
                    <a:pt x="-4848" y="6170"/>
                    <a:pt x="-2775" y="36382"/>
                    <a:pt x="8926" y="33054"/>
                  </a:cubicBezTo>
                  <a:cubicBezTo>
                    <a:pt x="12147" y="32138"/>
                    <a:pt x="14018" y="28784"/>
                    <a:pt x="13102" y="25562"/>
                  </a:cubicBezTo>
                  <a:cubicBezTo>
                    <a:pt x="13102" y="25562"/>
                    <a:pt x="13102" y="25562"/>
                    <a:pt x="13102" y="25562"/>
                  </a:cubicBezTo>
                  <a:cubicBezTo>
                    <a:pt x="8597" y="9706"/>
                    <a:pt x="26289" y="5404"/>
                    <a:pt x="32261" y="26424"/>
                  </a:cubicBezTo>
                  <a:cubicBezTo>
                    <a:pt x="35880" y="39165"/>
                    <a:pt x="34085" y="51124"/>
                    <a:pt x="21389" y="54732"/>
                  </a:cubicBezTo>
                  <a:cubicBezTo>
                    <a:pt x="13670" y="56925"/>
                    <a:pt x="16985" y="68590"/>
                    <a:pt x="24704" y="66398"/>
                  </a:cubicBezTo>
                  <a:cubicBezTo>
                    <a:pt x="63256" y="55450"/>
                    <a:pt x="43583" y="-7593"/>
                    <a:pt x="14194" y="76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75412CA8-5D21-487D-B5F0-902FB02AB1D0}"/>
                </a:ext>
              </a:extLst>
            </p:cNvPr>
            <p:cNvSpPr/>
            <p:nvPr/>
          </p:nvSpPr>
          <p:spPr>
            <a:xfrm>
              <a:off x="6222365" y="3275083"/>
              <a:ext cx="154897" cy="224360"/>
            </a:xfrm>
            <a:custGeom>
              <a:avLst/>
              <a:gdLst>
                <a:gd name="connsiteX0" fmla="*/ 151757 w 170326"/>
                <a:gd name="connsiteY0" fmla="*/ 218987 h 246710"/>
                <a:gd name="connsiteX1" fmla="*/ 158387 w 170326"/>
                <a:gd name="connsiteY1" fmla="*/ 242321 h 246710"/>
                <a:gd name="connsiteX2" fmla="*/ 170055 w 170326"/>
                <a:gd name="connsiteY2" fmla="*/ 239006 h 246710"/>
                <a:gd name="connsiteX3" fmla="*/ 161767 w 170326"/>
                <a:gd name="connsiteY3" fmla="*/ 209837 h 246710"/>
                <a:gd name="connsiteX4" fmla="*/ 154276 w 170326"/>
                <a:gd name="connsiteY4" fmla="*/ 205661 h 246710"/>
                <a:gd name="connsiteX5" fmla="*/ 154276 w 170326"/>
                <a:gd name="connsiteY5" fmla="*/ 205661 h 246710"/>
                <a:gd name="connsiteX6" fmla="*/ 98997 w 170326"/>
                <a:gd name="connsiteY6" fmla="*/ 216751 h 246710"/>
                <a:gd name="connsiteX7" fmla="*/ 91795 w 170326"/>
                <a:gd name="connsiteY7" fmla="*/ 207654 h 246710"/>
                <a:gd name="connsiteX8" fmla="*/ 80149 w 170326"/>
                <a:gd name="connsiteY8" fmla="*/ 177224 h 246710"/>
                <a:gd name="connsiteX9" fmla="*/ 64387 w 170326"/>
                <a:gd name="connsiteY9" fmla="*/ 172779 h 246710"/>
                <a:gd name="connsiteX10" fmla="*/ 74095 w 170326"/>
                <a:gd name="connsiteY10" fmla="*/ 145356 h 246710"/>
                <a:gd name="connsiteX11" fmla="*/ 64998 w 170326"/>
                <a:gd name="connsiteY11" fmla="*/ 113328 h 246710"/>
                <a:gd name="connsiteX12" fmla="*/ 141943 w 170326"/>
                <a:gd name="connsiteY12" fmla="*/ 95686 h 246710"/>
                <a:gd name="connsiteX13" fmla="*/ 138627 w 170326"/>
                <a:gd name="connsiteY13" fmla="*/ 84020 h 246710"/>
                <a:gd name="connsiteX14" fmla="*/ 84352 w 170326"/>
                <a:gd name="connsiteY14" fmla="*/ 99437 h 246710"/>
                <a:gd name="connsiteX15" fmla="*/ 15746 w 170326"/>
                <a:gd name="connsiteY15" fmla="*/ 49990 h 246710"/>
                <a:gd name="connsiteX16" fmla="*/ 101707 w 170326"/>
                <a:gd name="connsiteY16" fmla="*/ 11310 h 246710"/>
                <a:gd name="connsiteX17" fmla="*/ 95328 w 170326"/>
                <a:gd name="connsiteY17" fmla="*/ 994 h 246710"/>
                <a:gd name="connsiteX18" fmla="*/ 10538 w 170326"/>
                <a:gd name="connsiteY18" fmla="*/ 34463 h 246710"/>
                <a:gd name="connsiteX19" fmla="*/ 148 w 170326"/>
                <a:gd name="connsiteY19" fmla="*/ 39819 h 246710"/>
                <a:gd name="connsiteX20" fmla="*/ 51559 w 170326"/>
                <a:gd name="connsiteY20" fmla="*/ 110428 h 246710"/>
                <a:gd name="connsiteX21" fmla="*/ 61856 w 170326"/>
                <a:gd name="connsiteY21" fmla="*/ 146664 h 246710"/>
                <a:gd name="connsiteX22" fmla="*/ 73592 w 170326"/>
                <a:gd name="connsiteY22" fmla="*/ 187972 h 246710"/>
                <a:gd name="connsiteX23" fmla="*/ 93088 w 170326"/>
                <a:gd name="connsiteY23" fmla="*/ 227342 h 246710"/>
                <a:gd name="connsiteX24" fmla="*/ 151757 w 170326"/>
                <a:gd name="connsiteY24" fmla="*/ 218987 h 2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0326" h="246710">
                  <a:moveTo>
                    <a:pt x="151757" y="218987"/>
                  </a:moveTo>
                  <a:lnTo>
                    <a:pt x="158387" y="242321"/>
                  </a:lnTo>
                  <a:cubicBezTo>
                    <a:pt x="160586" y="250053"/>
                    <a:pt x="172241" y="246700"/>
                    <a:pt x="170055" y="239006"/>
                  </a:cubicBezTo>
                  <a:lnTo>
                    <a:pt x="161767" y="209837"/>
                  </a:lnTo>
                  <a:cubicBezTo>
                    <a:pt x="160851" y="206616"/>
                    <a:pt x="157497" y="204746"/>
                    <a:pt x="154276" y="205661"/>
                  </a:cubicBezTo>
                  <a:cubicBezTo>
                    <a:pt x="154276" y="205661"/>
                    <a:pt x="154276" y="205661"/>
                    <a:pt x="154276" y="205661"/>
                  </a:cubicBezTo>
                  <a:cubicBezTo>
                    <a:pt x="112800" y="216132"/>
                    <a:pt x="108260" y="221915"/>
                    <a:pt x="98997" y="216751"/>
                  </a:cubicBezTo>
                  <a:cubicBezTo>
                    <a:pt x="95478" y="214802"/>
                    <a:pt x="92884" y="211526"/>
                    <a:pt x="91795" y="207654"/>
                  </a:cubicBezTo>
                  <a:cubicBezTo>
                    <a:pt x="84101" y="183775"/>
                    <a:pt x="85768" y="178808"/>
                    <a:pt x="80149" y="177224"/>
                  </a:cubicBezTo>
                  <a:lnTo>
                    <a:pt x="64387" y="172779"/>
                  </a:lnTo>
                  <a:cubicBezTo>
                    <a:pt x="73472" y="149225"/>
                    <a:pt x="75088" y="148850"/>
                    <a:pt x="74095" y="145356"/>
                  </a:cubicBezTo>
                  <a:lnTo>
                    <a:pt x="64998" y="113328"/>
                  </a:lnTo>
                  <a:cubicBezTo>
                    <a:pt x="83433" y="114934"/>
                    <a:pt x="94132" y="108318"/>
                    <a:pt x="141943" y="95686"/>
                  </a:cubicBezTo>
                  <a:cubicBezTo>
                    <a:pt x="149668" y="93492"/>
                    <a:pt x="146339" y="81827"/>
                    <a:pt x="138627" y="84020"/>
                  </a:cubicBezTo>
                  <a:lnTo>
                    <a:pt x="84352" y="99437"/>
                  </a:lnTo>
                  <a:cubicBezTo>
                    <a:pt x="49506" y="108678"/>
                    <a:pt x="27581" y="83700"/>
                    <a:pt x="15746" y="49990"/>
                  </a:cubicBezTo>
                  <a:cubicBezTo>
                    <a:pt x="37011" y="54351"/>
                    <a:pt x="62595" y="35484"/>
                    <a:pt x="101707" y="11310"/>
                  </a:cubicBezTo>
                  <a:cubicBezTo>
                    <a:pt x="108534" y="7091"/>
                    <a:pt x="102153" y="-3224"/>
                    <a:pt x="95328" y="994"/>
                  </a:cubicBezTo>
                  <a:cubicBezTo>
                    <a:pt x="57374" y="24453"/>
                    <a:pt x="24708" y="48389"/>
                    <a:pt x="10538" y="34463"/>
                  </a:cubicBezTo>
                  <a:cubicBezTo>
                    <a:pt x="6592" y="29891"/>
                    <a:pt x="-1166" y="33514"/>
                    <a:pt x="148" y="39819"/>
                  </a:cubicBezTo>
                  <a:cubicBezTo>
                    <a:pt x="5829" y="67072"/>
                    <a:pt x="23676" y="100552"/>
                    <a:pt x="51559" y="110428"/>
                  </a:cubicBezTo>
                  <a:lnTo>
                    <a:pt x="61856" y="146664"/>
                  </a:lnTo>
                  <a:cubicBezTo>
                    <a:pt x="46405" y="187440"/>
                    <a:pt x="42752" y="178211"/>
                    <a:pt x="73592" y="187972"/>
                  </a:cubicBezTo>
                  <a:cubicBezTo>
                    <a:pt x="79673" y="204561"/>
                    <a:pt x="78269" y="219081"/>
                    <a:pt x="93088" y="227342"/>
                  </a:cubicBezTo>
                  <a:cubicBezTo>
                    <a:pt x="108741" y="236071"/>
                    <a:pt x="120505" y="226103"/>
                    <a:pt x="151757" y="21898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132CEE4-220B-4F6B-9305-EB1FC27DD9C9}"/>
                </a:ext>
              </a:extLst>
            </p:cNvPr>
            <p:cNvSpPr/>
            <p:nvPr/>
          </p:nvSpPr>
          <p:spPr>
            <a:xfrm>
              <a:off x="6402779" y="3507028"/>
              <a:ext cx="77395" cy="93896"/>
            </a:xfrm>
            <a:custGeom>
              <a:avLst/>
              <a:gdLst>
                <a:gd name="connsiteX0" fmla="*/ 42275 w 85104"/>
                <a:gd name="connsiteY0" fmla="*/ 0 h 103249"/>
                <a:gd name="connsiteX1" fmla="*/ 0 w 85104"/>
                <a:gd name="connsiteY1" fmla="*/ 42584 h 103249"/>
                <a:gd name="connsiteX2" fmla="*/ 0 w 85104"/>
                <a:gd name="connsiteY2" fmla="*/ 42626 h 103249"/>
                <a:gd name="connsiteX3" fmla="*/ 202 w 85104"/>
                <a:gd name="connsiteY3" fmla="*/ 97208 h 103249"/>
                <a:gd name="connsiteX4" fmla="*/ 6267 w 85104"/>
                <a:gd name="connsiteY4" fmla="*/ 103249 h 103249"/>
                <a:gd name="connsiteX5" fmla="*/ 12331 w 85104"/>
                <a:gd name="connsiteY5" fmla="*/ 97162 h 103249"/>
                <a:gd name="connsiteX6" fmla="*/ 20922 w 85104"/>
                <a:gd name="connsiteY6" fmla="*/ 21100 h 103249"/>
                <a:gd name="connsiteX7" fmla="*/ 72774 w 85104"/>
                <a:gd name="connsiteY7" fmla="*/ 42327 h 103249"/>
                <a:gd name="connsiteX8" fmla="*/ 72976 w 85104"/>
                <a:gd name="connsiteY8" fmla="*/ 96908 h 103249"/>
                <a:gd name="connsiteX9" fmla="*/ 79040 w 85104"/>
                <a:gd name="connsiteY9" fmla="*/ 102951 h 103249"/>
                <a:gd name="connsiteX10" fmla="*/ 85105 w 85104"/>
                <a:gd name="connsiteY10" fmla="*/ 96863 h 103249"/>
                <a:gd name="connsiteX11" fmla="*/ 84903 w 85104"/>
                <a:gd name="connsiteY11" fmla="*/ 42282 h 103249"/>
                <a:gd name="connsiteX12" fmla="*/ 42275 w 85104"/>
                <a:gd name="connsiteY12" fmla="*/ 0 h 10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04" h="103249">
                  <a:moveTo>
                    <a:pt x="42275" y="0"/>
                  </a:moveTo>
                  <a:cubicBezTo>
                    <a:pt x="18842" y="85"/>
                    <a:pt x="-85" y="19151"/>
                    <a:pt x="0" y="42584"/>
                  </a:cubicBezTo>
                  <a:cubicBezTo>
                    <a:pt x="0" y="42598"/>
                    <a:pt x="0" y="42612"/>
                    <a:pt x="0" y="42626"/>
                  </a:cubicBezTo>
                  <a:lnTo>
                    <a:pt x="202" y="97208"/>
                  </a:lnTo>
                  <a:cubicBezTo>
                    <a:pt x="215" y="100548"/>
                    <a:pt x="2926" y="103249"/>
                    <a:pt x="6267" y="103249"/>
                  </a:cubicBezTo>
                  <a:cubicBezTo>
                    <a:pt x="6342" y="103215"/>
                    <a:pt x="12353" y="102981"/>
                    <a:pt x="12331" y="97162"/>
                  </a:cubicBezTo>
                  <a:cubicBezTo>
                    <a:pt x="14226" y="50905"/>
                    <a:pt x="6615" y="35525"/>
                    <a:pt x="20922" y="21100"/>
                  </a:cubicBezTo>
                  <a:cubicBezTo>
                    <a:pt x="39855" y="2008"/>
                    <a:pt x="72663" y="15404"/>
                    <a:pt x="72774" y="42327"/>
                  </a:cubicBezTo>
                  <a:lnTo>
                    <a:pt x="72976" y="96908"/>
                  </a:lnTo>
                  <a:cubicBezTo>
                    <a:pt x="72988" y="100249"/>
                    <a:pt x="75700" y="102951"/>
                    <a:pt x="79040" y="102951"/>
                  </a:cubicBezTo>
                  <a:cubicBezTo>
                    <a:pt x="79116" y="102917"/>
                    <a:pt x="85126" y="102682"/>
                    <a:pt x="85105" y="96863"/>
                  </a:cubicBezTo>
                  <a:lnTo>
                    <a:pt x="84903" y="42282"/>
                  </a:lnTo>
                  <a:cubicBezTo>
                    <a:pt x="84780" y="18846"/>
                    <a:pt x="65711" y="-68"/>
                    <a:pt x="42275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42E672-A104-4ECA-999C-012197E3F4D2}"/>
                </a:ext>
              </a:extLst>
            </p:cNvPr>
            <p:cNvSpPr/>
            <p:nvPr/>
          </p:nvSpPr>
          <p:spPr>
            <a:xfrm>
              <a:off x="6317528" y="3490567"/>
              <a:ext cx="66301" cy="110435"/>
            </a:xfrm>
            <a:custGeom>
              <a:avLst/>
              <a:gdLst>
                <a:gd name="connsiteX0" fmla="*/ 37338 w 72906"/>
                <a:gd name="connsiteY0" fmla="*/ 55600 h 121436"/>
                <a:gd name="connsiteX1" fmla="*/ 36741 w 72906"/>
                <a:gd name="connsiteY1" fmla="*/ 54164 h 121436"/>
                <a:gd name="connsiteX2" fmla="*/ 43971 w 72906"/>
                <a:gd name="connsiteY2" fmla="*/ 25245 h 121436"/>
                <a:gd name="connsiteX3" fmla="*/ 18628 w 72906"/>
                <a:gd name="connsiteY3" fmla="*/ 3994 h 121436"/>
                <a:gd name="connsiteX4" fmla="*/ 165 w 72906"/>
                <a:gd name="connsiteY4" fmla="*/ 55829 h 121436"/>
                <a:gd name="connsiteX5" fmla="*/ 12295 w 72906"/>
                <a:gd name="connsiteY5" fmla="*/ 116475 h 121436"/>
                <a:gd name="connsiteX6" fmla="*/ 24189 w 72906"/>
                <a:gd name="connsiteY6" fmla="*/ 114097 h 121436"/>
                <a:gd name="connsiteX7" fmla="*/ 12398 w 72906"/>
                <a:gd name="connsiteY7" fmla="*/ 55148 h 121436"/>
                <a:gd name="connsiteX8" fmla="*/ 28150 w 72906"/>
                <a:gd name="connsiteY8" fmla="*/ 13146 h 121436"/>
                <a:gd name="connsiteX9" fmla="*/ 32204 w 72906"/>
                <a:gd name="connsiteY9" fmla="*/ 22303 h 121436"/>
                <a:gd name="connsiteX10" fmla="*/ 24775 w 72906"/>
                <a:gd name="connsiteY10" fmla="*/ 56969 h 121436"/>
                <a:gd name="connsiteX11" fmla="*/ 36904 w 72906"/>
                <a:gd name="connsiteY11" fmla="*/ 86127 h 121436"/>
                <a:gd name="connsiteX12" fmla="*/ 48568 w 72906"/>
                <a:gd name="connsiteY12" fmla="*/ 83798 h 121436"/>
                <a:gd name="connsiteX13" fmla="*/ 48568 w 72906"/>
                <a:gd name="connsiteY13" fmla="*/ 62221 h 121436"/>
                <a:gd name="connsiteX14" fmla="*/ 54632 w 72906"/>
                <a:gd name="connsiteY14" fmla="*/ 54640 h 121436"/>
                <a:gd name="connsiteX15" fmla="*/ 60697 w 72906"/>
                <a:gd name="connsiteY15" fmla="*/ 78898 h 121436"/>
                <a:gd name="connsiteX16" fmla="*/ 50344 w 72906"/>
                <a:gd name="connsiteY16" fmla="*/ 110998 h 121436"/>
                <a:gd name="connsiteX17" fmla="*/ 58921 w 72906"/>
                <a:gd name="connsiteY17" fmla="*/ 119574 h 121436"/>
                <a:gd name="connsiteX18" fmla="*/ 72823 w 72906"/>
                <a:gd name="connsiteY18" fmla="*/ 62221 h 121436"/>
                <a:gd name="connsiteX19" fmla="*/ 37338 w 72906"/>
                <a:gd name="connsiteY19" fmla="*/ 55600 h 12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906" h="121436">
                  <a:moveTo>
                    <a:pt x="37338" y="55600"/>
                  </a:moveTo>
                  <a:lnTo>
                    <a:pt x="36741" y="54164"/>
                  </a:lnTo>
                  <a:lnTo>
                    <a:pt x="43971" y="25245"/>
                  </a:lnTo>
                  <a:cubicBezTo>
                    <a:pt x="49132" y="4599"/>
                    <a:pt x="22542" y="-6443"/>
                    <a:pt x="18628" y="3994"/>
                  </a:cubicBezTo>
                  <a:cubicBezTo>
                    <a:pt x="-367" y="55563"/>
                    <a:pt x="-441" y="52794"/>
                    <a:pt x="165" y="55829"/>
                  </a:cubicBezTo>
                  <a:lnTo>
                    <a:pt x="12295" y="116475"/>
                  </a:lnTo>
                  <a:cubicBezTo>
                    <a:pt x="13868" y="124342"/>
                    <a:pt x="25763" y="121968"/>
                    <a:pt x="24189" y="114097"/>
                  </a:cubicBezTo>
                  <a:lnTo>
                    <a:pt x="12398" y="55148"/>
                  </a:lnTo>
                  <a:lnTo>
                    <a:pt x="28150" y="13146"/>
                  </a:lnTo>
                  <a:cubicBezTo>
                    <a:pt x="31441" y="14908"/>
                    <a:pt x="33111" y="18682"/>
                    <a:pt x="32204" y="22303"/>
                  </a:cubicBezTo>
                  <a:cubicBezTo>
                    <a:pt x="24699" y="53967"/>
                    <a:pt x="23419" y="53718"/>
                    <a:pt x="24775" y="56969"/>
                  </a:cubicBezTo>
                  <a:lnTo>
                    <a:pt x="36904" y="86127"/>
                  </a:lnTo>
                  <a:cubicBezTo>
                    <a:pt x="39437" y="92215"/>
                    <a:pt x="48568" y="90408"/>
                    <a:pt x="48568" y="83798"/>
                  </a:cubicBezTo>
                  <a:lnTo>
                    <a:pt x="48568" y="62221"/>
                  </a:lnTo>
                  <a:cubicBezTo>
                    <a:pt x="48568" y="56631"/>
                    <a:pt x="51700" y="54640"/>
                    <a:pt x="54632" y="54640"/>
                  </a:cubicBezTo>
                  <a:cubicBezTo>
                    <a:pt x="64073" y="54640"/>
                    <a:pt x="59505" y="69663"/>
                    <a:pt x="60697" y="78898"/>
                  </a:cubicBezTo>
                  <a:cubicBezTo>
                    <a:pt x="60697" y="98169"/>
                    <a:pt x="60697" y="100645"/>
                    <a:pt x="50344" y="110998"/>
                  </a:cubicBezTo>
                  <a:cubicBezTo>
                    <a:pt x="44674" y="116666"/>
                    <a:pt x="53243" y="125249"/>
                    <a:pt x="58921" y="119574"/>
                  </a:cubicBezTo>
                  <a:cubicBezTo>
                    <a:pt x="74850" y="103643"/>
                    <a:pt x="72823" y="97649"/>
                    <a:pt x="72823" y="62221"/>
                  </a:cubicBezTo>
                  <a:cubicBezTo>
                    <a:pt x="72823" y="38602"/>
                    <a:pt x="43065" y="36037"/>
                    <a:pt x="37338" y="5560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A176E68-BEDD-44F6-ADF9-4E78CA5CF0CD}"/>
                </a:ext>
              </a:extLst>
            </p:cNvPr>
            <p:cNvSpPr/>
            <p:nvPr/>
          </p:nvSpPr>
          <p:spPr>
            <a:xfrm>
              <a:off x="6303730" y="3418922"/>
              <a:ext cx="10945" cy="11032"/>
            </a:xfrm>
            <a:custGeom>
              <a:avLst/>
              <a:gdLst>
                <a:gd name="connsiteX0" fmla="*/ 6018 w 12035"/>
                <a:gd name="connsiteY0" fmla="*/ 12129 h 12129"/>
                <a:gd name="connsiteX1" fmla="*/ 6018 w 12035"/>
                <a:gd name="connsiteY1" fmla="*/ 0 h 12129"/>
                <a:gd name="connsiteX2" fmla="*/ 6018 w 12035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5" h="12129">
                  <a:moveTo>
                    <a:pt x="6018" y="12129"/>
                  </a:moveTo>
                  <a:cubicBezTo>
                    <a:pt x="14036" y="12129"/>
                    <a:pt x="14047" y="0"/>
                    <a:pt x="6018" y="0"/>
                  </a:cubicBezTo>
                  <a:cubicBezTo>
                    <a:pt x="-2000" y="0"/>
                    <a:pt x="-2012" y="12129"/>
                    <a:pt x="6018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7133EAC-9A7E-4E64-B425-CEC6176519AF}"/>
                </a:ext>
              </a:extLst>
            </p:cNvPr>
            <p:cNvSpPr/>
            <p:nvPr/>
          </p:nvSpPr>
          <p:spPr>
            <a:xfrm>
              <a:off x="6165807" y="3470042"/>
              <a:ext cx="11032" cy="9506"/>
            </a:xfrm>
            <a:custGeom>
              <a:avLst/>
              <a:gdLst>
                <a:gd name="connsiteX0" fmla="*/ 0 w 12129"/>
                <a:gd name="connsiteY0" fmla="*/ 4435 h 10452"/>
                <a:gd name="connsiteX1" fmla="*/ 12129 w 12129"/>
                <a:gd name="connsiteY1" fmla="*/ 4435 h 10452"/>
                <a:gd name="connsiteX2" fmla="*/ 0 w 12129"/>
                <a:gd name="connsiteY2" fmla="*/ 4435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0452">
                  <a:moveTo>
                    <a:pt x="0" y="4435"/>
                  </a:moveTo>
                  <a:cubicBezTo>
                    <a:pt x="0" y="12453"/>
                    <a:pt x="12129" y="12464"/>
                    <a:pt x="12129" y="4435"/>
                  </a:cubicBezTo>
                  <a:cubicBezTo>
                    <a:pt x="12129" y="1085"/>
                    <a:pt x="0" y="-3595"/>
                    <a:pt x="0" y="443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1528AB0-D0B7-409B-AABE-FD60AA36C2FA}"/>
                </a:ext>
              </a:extLst>
            </p:cNvPr>
            <p:cNvSpPr/>
            <p:nvPr/>
          </p:nvSpPr>
          <p:spPr>
            <a:xfrm>
              <a:off x="6187867" y="3468603"/>
              <a:ext cx="11032" cy="10949"/>
            </a:xfrm>
            <a:custGeom>
              <a:avLst/>
              <a:gdLst>
                <a:gd name="connsiteX0" fmla="*/ 12129 w 12129"/>
                <a:gd name="connsiteY0" fmla="*/ 6018 h 12040"/>
                <a:gd name="connsiteX1" fmla="*/ 0 w 12129"/>
                <a:gd name="connsiteY1" fmla="*/ 6018 h 12040"/>
                <a:gd name="connsiteX2" fmla="*/ 12129 w 12129"/>
                <a:gd name="connsiteY2" fmla="*/ 6018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12129" y="6018"/>
                  </a:moveTo>
                  <a:cubicBezTo>
                    <a:pt x="12129" y="-2000"/>
                    <a:pt x="0" y="-2012"/>
                    <a:pt x="0" y="6018"/>
                  </a:cubicBezTo>
                  <a:cubicBezTo>
                    <a:pt x="0" y="14047"/>
                    <a:pt x="12129" y="14047"/>
                    <a:pt x="12129" y="601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520D495-D67E-43C2-90F3-7C56A211090A}"/>
                </a:ext>
              </a:extLst>
            </p:cNvPr>
            <p:cNvSpPr/>
            <p:nvPr/>
          </p:nvSpPr>
          <p:spPr>
            <a:xfrm>
              <a:off x="6211411" y="3468560"/>
              <a:ext cx="9506" cy="11032"/>
            </a:xfrm>
            <a:custGeom>
              <a:avLst/>
              <a:gdLst>
                <a:gd name="connsiteX0" fmla="*/ 4435 w 10452"/>
                <a:gd name="connsiteY0" fmla="*/ 12129 h 12129"/>
                <a:gd name="connsiteX1" fmla="*/ 4435 w 10452"/>
                <a:gd name="connsiteY1" fmla="*/ 0 h 12129"/>
                <a:gd name="connsiteX2" fmla="*/ 4435 w 10452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2" h="12129">
                  <a:moveTo>
                    <a:pt x="4435" y="12129"/>
                  </a:moveTo>
                  <a:cubicBezTo>
                    <a:pt x="12453" y="12129"/>
                    <a:pt x="12464" y="0"/>
                    <a:pt x="4435" y="0"/>
                  </a:cubicBezTo>
                  <a:cubicBezTo>
                    <a:pt x="1085" y="0"/>
                    <a:pt x="-3595" y="12129"/>
                    <a:pt x="4435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4DF9416D-3746-4A4D-B464-C035418B6567}"/>
                </a:ext>
              </a:extLst>
            </p:cNvPr>
            <p:cNvSpPr/>
            <p:nvPr/>
          </p:nvSpPr>
          <p:spPr>
            <a:xfrm>
              <a:off x="6276112" y="3490660"/>
              <a:ext cx="11032" cy="10949"/>
            </a:xfrm>
            <a:custGeom>
              <a:avLst/>
              <a:gdLst>
                <a:gd name="connsiteX0" fmla="*/ 0 w 12129"/>
                <a:gd name="connsiteY0" fmla="*/ 6022 h 12040"/>
                <a:gd name="connsiteX1" fmla="*/ 12129 w 12129"/>
                <a:gd name="connsiteY1" fmla="*/ 6022 h 12040"/>
                <a:gd name="connsiteX2" fmla="*/ 0 w 12129"/>
                <a:gd name="connsiteY2" fmla="*/ 6022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0" y="6022"/>
                  </a:moveTo>
                  <a:cubicBezTo>
                    <a:pt x="0" y="14040"/>
                    <a:pt x="12129" y="14052"/>
                    <a:pt x="12129" y="6022"/>
                  </a:cubicBezTo>
                  <a:cubicBezTo>
                    <a:pt x="12129" y="-2007"/>
                    <a:pt x="0" y="-2007"/>
                    <a:pt x="0" y="60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4DE6C98A-447E-4BA2-A361-66E607813980}"/>
                </a:ext>
              </a:extLst>
            </p:cNvPr>
            <p:cNvSpPr/>
            <p:nvPr/>
          </p:nvSpPr>
          <p:spPr>
            <a:xfrm>
              <a:off x="6325748" y="3418962"/>
              <a:ext cx="11032" cy="10949"/>
            </a:xfrm>
            <a:custGeom>
              <a:avLst/>
              <a:gdLst>
                <a:gd name="connsiteX0" fmla="*/ 0 w 12129"/>
                <a:gd name="connsiteY0" fmla="*/ 6022 h 12040"/>
                <a:gd name="connsiteX1" fmla="*/ 12129 w 12129"/>
                <a:gd name="connsiteY1" fmla="*/ 6022 h 12040"/>
                <a:gd name="connsiteX2" fmla="*/ 0 w 12129"/>
                <a:gd name="connsiteY2" fmla="*/ 6022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0" y="6022"/>
                  </a:moveTo>
                  <a:cubicBezTo>
                    <a:pt x="0" y="14040"/>
                    <a:pt x="12129" y="14052"/>
                    <a:pt x="12129" y="6022"/>
                  </a:cubicBezTo>
                  <a:cubicBezTo>
                    <a:pt x="12129" y="-2007"/>
                    <a:pt x="0" y="-2007"/>
                    <a:pt x="0" y="60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02837D9-355E-42AB-83B5-75EFF3876AE9}"/>
                </a:ext>
              </a:extLst>
            </p:cNvPr>
            <p:cNvSpPr/>
            <p:nvPr/>
          </p:nvSpPr>
          <p:spPr>
            <a:xfrm>
              <a:off x="6391931" y="3468603"/>
              <a:ext cx="11032" cy="10949"/>
            </a:xfrm>
            <a:custGeom>
              <a:avLst/>
              <a:gdLst>
                <a:gd name="connsiteX0" fmla="*/ 12129 w 12129"/>
                <a:gd name="connsiteY0" fmla="*/ 6018 h 12040"/>
                <a:gd name="connsiteX1" fmla="*/ 0 w 12129"/>
                <a:gd name="connsiteY1" fmla="*/ 6018 h 12040"/>
                <a:gd name="connsiteX2" fmla="*/ 12129 w 12129"/>
                <a:gd name="connsiteY2" fmla="*/ 6018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12129" y="6018"/>
                  </a:moveTo>
                  <a:cubicBezTo>
                    <a:pt x="12129" y="-2000"/>
                    <a:pt x="0" y="-2012"/>
                    <a:pt x="0" y="6018"/>
                  </a:cubicBezTo>
                  <a:cubicBezTo>
                    <a:pt x="0" y="14047"/>
                    <a:pt x="12129" y="14047"/>
                    <a:pt x="12129" y="601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41AA0B1-FC42-4005-B478-0A727731B7AD}"/>
                </a:ext>
              </a:extLst>
            </p:cNvPr>
            <p:cNvSpPr/>
            <p:nvPr/>
          </p:nvSpPr>
          <p:spPr>
            <a:xfrm>
              <a:off x="6380900" y="3452053"/>
              <a:ext cx="11032" cy="10949"/>
            </a:xfrm>
            <a:custGeom>
              <a:avLst/>
              <a:gdLst>
                <a:gd name="connsiteX0" fmla="*/ 0 w 12129"/>
                <a:gd name="connsiteY0" fmla="*/ 6022 h 12040"/>
                <a:gd name="connsiteX1" fmla="*/ 12129 w 12129"/>
                <a:gd name="connsiteY1" fmla="*/ 6022 h 12040"/>
                <a:gd name="connsiteX2" fmla="*/ 0 w 12129"/>
                <a:gd name="connsiteY2" fmla="*/ 6022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0" y="6022"/>
                  </a:moveTo>
                  <a:cubicBezTo>
                    <a:pt x="0" y="14040"/>
                    <a:pt x="12129" y="14052"/>
                    <a:pt x="12129" y="6022"/>
                  </a:cubicBezTo>
                  <a:cubicBezTo>
                    <a:pt x="12129" y="-2007"/>
                    <a:pt x="0" y="-2007"/>
                    <a:pt x="0" y="60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88E3C700-698E-4400-BBA5-E0B22033E99B}"/>
                </a:ext>
              </a:extLst>
            </p:cNvPr>
            <p:cNvSpPr/>
            <p:nvPr/>
          </p:nvSpPr>
          <p:spPr>
            <a:xfrm>
              <a:off x="6364394" y="3435469"/>
              <a:ext cx="10949" cy="11032"/>
            </a:xfrm>
            <a:custGeom>
              <a:avLst/>
              <a:gdLst>
                <a:gd name="connsiteX0" fmla="*/ 6022 w 12040"/>
                <a:gd name="connsiteY0" fmla="*/ 12129 h 12129"/>
                <a:gd name="connsiteX1" fmla="*/ 6022 w 12040"/>
                <a:gd name="connsiteY1" fmla="*/ 0 h 12129"/>
                <a:gd name="connsiteX2" fmla="*/ 6022 w 12040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0" h="12129">
                  <a:moveTo>
                    <a:pt x="6022" y="12129"/>
                  </a:moveTo>
                  <a:cubicBezTo>
                    <a:pt x="14040" y="12129"/>
                    <a:pt x="14052" y="0"/>
                    <a:pt x="6022" y="0"/>
                  </a:cubicBezTo>
                  <a:cubicBezTo>
                    <a:pt x="-2007" y="0"/>
                    <a:pt x="-2007" y="12129"/>
                    <a:pt x="6022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3095B97-91DF-42C9-93A8-882481C7C16F}"/>
                </a:ext>
              </a:extLst>
            </p:cNvPr>
            <p:cNvSpPr/>
            <p:nvPr/>
          </p:nvSpPr>
          <p:spPr>
            <a:xfrm>
              <a:off x="6347849" y="3424437"/>
              <a:ext cx="10949" cy="11032"/>
            </a:xfrm>
            <a:custGeom>
              <a:avLst/>
              <a:gdLst>
                <a:gd name="connsiteX0" fmla="*/ 6022 w 12040"/>
                <a:gd name="connsiteY0" fmla="*/ 12129 h 12129"/>
                <a:gd name="connsiteX1" fmla="*/ 6022 w 12040"/>
                <a:gd name="connsiteY1" fmla="*/ 0 h 12129"/>
                <a:gd name="connsiteX2" fmla="*/ 6022 w 12040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0" h="12129">
                  <a:moveTo>
                    <a:pt x="6022" y="12129"/>
                  </a:moveTo>
                  <a:cubicBezTo>
                    <a:pt x="14040" y="12129"/>
                    <a:pt x="14052" y="0"/>
                    <a:pt x="6022" y="0"/>
                  </a:cubicBezTo>
                  <a:cubicBezTo>
                    <a:pt x="-2007" y="0"/>
                    <a:pt x="-2007" y="12129"/>
                    <a:pt x="6022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CADCD1-0052-4F15-9A96-EA35C4D2CB32}"/>
                </a:ext>
              </a:extLst>
            </p:cNvPr>
            <p:cNvSpPr/>
            <p:nvPr/>
          </p:nvSpPr>
          <p:spPr>
            <a:xfrm>
              <a:off x="6325791" y="3264497"/>
              <a:ext cx="10945" cy="11032"/>
            </a:xfrm>
            <a:custGeom>
              <a:avLst/>
              <a:gdLst>
                <a:gd name="connsiteX0" fmla="*/ 6018 w 12035"/>
                <a:gd name="connsiteY0" fmla="*/ 12129 h 12129"/>
                <a:gd name="connsiteX1" fmla="*/ 6018 w 12035"/>
                <a:gd name="connsiteY1" fmla="*/ 0 h 12129"/>
                <a:gd name="connsiteX2" fmla="*/ 6018 w 12035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5" h="12129">
                  <a:moveTo>
                    <a:pt x="6018" y="12129"/>
                  </a:moveTo>
                  <a:cubicBezTo>
                    <a:pt x="14036" y="12129"/>
                    <a:pt x="14047" y="0"/>
                    <a:pt x="6018" y="0"/>
                  </a:cubicBezTo>
                  <a:cubicBezTo>
                    <a:pt x="-2000" y="0"/>
                    <a:pt x="-2012" y="12129"/>
                    <a:pt x="6018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070F86D-B128-4692-BC8E-EB7796C2E9B4}"/>
                </a:ext>
              </a:extLst>
            </p:cNvPr>
            <p:cNvSpPr/>
            <p:nvPr/>
          </p:nvSpPr>
          <p:spPr>
            <a:xfrm>
              <a:off x="6187867" y="3413408"/>
              <a:ext cx="77171" cy="44122"/>
            </a:xfrm>
            <a:custGeom>
              <a:avLst/>
              <a:gdLst>
                <a:gd name="connsiteX0" fmla="*/ 24258 w 84857"/>
                <a:gd name="connsiteY0" fmla="*/ 48517 h 48516"/>
                <a:gd name="connsiteX1" fmla="*/ 78840 w 84857"/>
                <a:gd name="connsiteY1" fmla="*/ 48517 h 48516"/>
                <a:gd name="connsiteX2" fmla="*/ 78840 w 84857"/>
                <a:gd name="connsiteY2" fmla="*/ 36388 h 48516"/>
                <a:gd name="connsiteX3" fmla="*/ 24258 w 84857"/>
                <a:gd name="connsiteY3" fmla="*/ 36388 h 48516"/>
                <a:gd name="connsiteX4" fmla="*/ 12129 w 84857"/>
                <a:gd name="connsiteY4" fmla="*/ 24258 h 48516"/>
                <a:gd name="connsiteX5" fmla="*/ 24258 w 84857"/>
                <a:gd name="connsiteY5" fmla="*/ 12129 h 48516"/>
                <a:gd name="connsiteX6" fmla="*/ 36388 w 84857"/>
                <a:gd name="connsiteY6" fmla="*/ 24258 h 48516"/>
                <a:gd name="connsiteX7" fmla="*/ 42452 w 84857"/>
                <a:gd name="connsiteY7" fmla="*/ 30323 h 48516"/>
                <a:gd name="connsiteX8" fmla="*/ 24258 w 84857"/>
                <a:gd name="connsiteY8" fmla="*/ 0 h 48516"/>
                <a:gd name="connsiteX9" fmla="*/ 0 w 84857"/>
                <a:gd name="connsiteY9" fmla="*/ 24258 h 48516"/>
                <a:gd name="connsiteX10" fmla="*/ 24258 w 84857"/>
                <a:gd name="connsiteY10" fmla="*/ 48517 h 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857" h="48516">
                  <a:moveTo>
                    <a:pt x="24258" y="48517"/>
                  </a:moveTo>
                  <a:lnTo>
                    <a:pt x="78840" y="48517"/>
                  </a:lnTo>
                  <a:cubicBezTo>
                    <a:pt x="86857" y="48517"/>
                    <a:pt x="86869" y="36388"/>
                    <a:pt x="78840" y="36388"/>
                  </a:cubicBezTo>
                  <a:lnTo>
                    <a:pt x="24258" y="36388"/>
                  </a:lnTo>
                  <a:cubicBezTo>
                    <a:pt x="17560" y="36388"/>
                    <a:pt x="12129" y="30958"/>
                    <a:pt x="12129" y="24258"/>
                  </a:cubicBezTo>
                  <a:cubicBezTo>
                    <a:pt x="12129" y="17559"/>
                    <a:pt x="17560" y="12129"/>
                    <a:pt x="24258" y="12129"/>
                  </a:cubicBezTo>
                  <a:cubicBezTo>
                    <a:pt x="30957" y="12129"/>
                    <a:pt x="36388" y="17559"/>
                    <a:pt x="36388" y="24258"/>
                  </a:cubicBezTo>
                  <a:cubicBezTo>
                    <a:pt x="36388" y="27608"/>
                    <a:pt x="39103" y="30323"/>
                    <a:pt x="42452" y="30323"/>
                  </a:cubicBezTo>
                  <a:cubicBezTo>
                    <a:pt x="55193" y="30323"/>
                    <a:pt x="47380" y="0"/>
                    <a:pt x="24258" y="0"/>
                  </a:cubicBezTo>
                  <a:cubicBezTo>
                    <a:pt x="10861" y="0"/>
                    <a:pt x="0" y="10861"/>
                    <a:pt x="0" y="24258"/>
                  </a:cubicBezTo>
                  <a:cubicBezTo>
                    <a:pt x="0" y="37656"/>
                    <a:pt x="10861" y="48517"/>
                    <a:pt x="24258" y="485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E8B99B4-B6E5-429F-B237-BAABA4DB7064}"/>
                </a:ext>
              </a:extLst>
            </p:cNvPr>
            <p:cNvSpPr/>
            <p:nvPr/>
          </p:nvSpPr>
          <p:spPr>
            <a:xfrm>
              <a:off x="6187867" y="3490620"/>
              <a:ext cx="77171" cy="44122"/>
            </a:xfrm>
            <a:custGeom>
              <a:avLst/>
              <a:gdLst>
                <a:gd name="connsiteX0" fmla="*/ 78840 w 84857"/>
                <a:gd name="connsiteY0" fmla="*/ 0 h 48516"/>
                <a:gd name="connsiteX1" fmla="*/ 24258 w 84857"/>
                <a:gd name="connsiteY1" fmla="*/ 0 h 48516"/>
                <a:gd name="connsiteX2" fmla="*/ 0 w 84857"/>
                <a:gd name="connsiteY2" fmla="*/ 24258 h 48516"/>
                <a:gd name="connsiteX3" fmla="*/ 24258 w 84857"/>
                <a:gd name="connsiteY3" fmla="*/ 48517 h 48516"/>
                <a:gd name="connsiteX4" fmla="*/ 42452 w 84857"/>
                <a:gd name="connsiteY4" fmla="*/ 18194 h 48516"/>
                <a:gd name="connsiteX5" fmla="*/ 36388 w 84857"/>
                <a:gd name="connsiteY5" fmla="*/ 24258 h 48516"/>
                <a:gd name="connsiteX6" fmla="*/ 24258 w 84857"/>
                <a:gd name="connsiteY6" fmla="*/ 36388 h 48516"/>
                <a:gd name="connsiteX7" fmla="*/ 12129 w 84857"/>
                <a:gd name="connsiteY7" fmla="*/ 24258 h 48516"/>
                <a:gd name="connsiteX8" fmla="*/ 24258 w 84857"/>
                <a:gd name="connsiteY8" fmla="*/ 12129 h 48516"/>
                <a:gd name="connsiteX9" fmla="*/ 78840 w 84857"/>
                <a:gd name="connsiteY9" fmla="*/ 12129 h 48516"/>
                <a:gd name="connsiteX10" fmla="*/ 78840 w 84857"/>
                <a:gd name="connsiteY10" fmla="*/ 0 h 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857" h="48516">
                  <a:moveTo>
                    <a:pt x="78840" y="0"/>
                  </a:moveTo>
                  <a:lnTo>
                    <a:pt x="24258" y="0"/>
                  </a:lnTo>
                  <a:cubicBezTo>
                    <a:pt x="10861" y="0"/>
                    <a:pt x="0" y="10861"/>
                    <a:pt x="0" y="24258"/>
                  </a:cubicBezTo>
                  <a:cubicBezTo>
                    <a:pt x="0" y="37656"/>
                    <a:pt x="10861" y="48517"/>
                    <a:pt x="24258" y="48517"/>
                  </a:cubicBezTo>
                  <a:cubicBezTo>
                    <a:pt x="47391" y="48517"/>
                    <a:pt x="55188" y="18194"/>
                    <a:pt x="42452" y="18194"/>
                  </a:cubicBezTo>
                  <a:cubicBezTo>
                    <a:pt x="39103" y="18194"/>
                    <a:pt x="36388" y="20909"/>
                    <a:pt x="36388" y="24258"/>
                  </a:cubicBezTo>
                  <a:cubicBezTo>
                    <a:pt x="36388" y="30958"/>
                    <a:pt x="30957" y="36388"/>
                    <a:pt x="24258" y="36388"/>
                  </a:cubicBezTo>
                  <a:cubicBezTo>
                    <a:pt x="17560" y="36388"/>
                    <a:pt x="12129" y="30958"/>
                    <a:pt x="12129" y="24258"/>
                  </a:cubicBezTo>
                  <a:cubicBezTo>
                    <a:pt x="12129" y="17559"/>
                    <a:pt x="17560" y="12129"/>
                    <a:pt x="24258" y="12129"/>
                  </a:cubicBezTo>
                  <a:lnTo>
                    <a:pt x="78840" y="12129"/>
                  </a:lnTo>
                  <a:cubicBezTo>
                    <a:pt x="86857" y="12129"/>
                    <a:pt x="86869" y="0"/>
                    <a:pt x="78840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D7D50FB-1E70-48B8-9979-00EE7A88FD7A}"/>
                </a:ext>
              </a:extLst>
            </p:cNvPr>
            <p:cNvSpPr/>
            <p:nvPr/>
          </p:nvSpPr>
          <p:spPr>
            <a:xfrm>
              <a:off x="6232032" y="3468560"/>
              <a:ext cx="55066" cy="11032"/>
            </a:xfrm>
            <a:custGeom>
              <a:avLst/>
              <a:gdLst>
                <a:gd name="connsiteX0" fmla="*/ 54534 w 60552"/>
                <a:gd name="connsiteY0" fmla="*/ 0 h 12129"/>
                <a:gd name="connsiteX1" fmla="*/ 6018 w 60552"/>
                <a:gd name="connsiteY1" fmla="*/ 0 h 12129"/>
                <a:gd name="connsiteX2" fmla="*/ 6018 w 60552"/>
                <a:gd name="connsiteY2" fmla="*/ 12129 h 12129"/>
                <a:gd name="connsiteX3" fmla="*/ 54534 w 60552"/>
                <a:gd name="connsiteY3" fmla="*/ 12129 h 12129"/>
                <a:gd name="connsiteX4" fmla="*/ 54534 w 60552"/>
                <a:gd name="connsiteY4" fmla="*/ 0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2" h="12129">
                  <a:moveTo>
                    <a:pt x="54534" y="0"/>
                  </a:moveTo>
                  <a:lnTo>
                    <a:pt x="6018" y="0"/>
                  </a:lnTo>
                  <a:cubicBezTo>
                    <a:pt x="-2000" y="0"/>
                    <a:pt x="-2012" y="12129"/>
                    <a:pt x="6018" y="12129"/>
                  </a:cubicBezTo>
                  <a:lnTo>
                    <a:pt x="54534" y="12129"/>
                  </a:lnTo>
                  <a:cubicBezTo>
                    <a:pt x="62552" y="12129"/>
                    <a:pt x="62564" y="0"/>
                    <a:pt x="5453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DAC08-2C85-D286-2479-8D84BC345DBD}"/>
              </a:ext>
            </a:extLst>
          </p:cNvPr>
          <p:cNvSpPr txBox="1">
            <a:spLocks/>
          </p:cNvSpPr>
          <p:nvPr/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AEAC-A895-4A01-AB9B-F6141799970D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1E006D-0D0F-27A2-640E-85ED410C3A3F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/>
              <a:t>Figures adapted from Wang W, et al</a:t>
            </a:r>
            <a:r>
              <a:rPr lang="en-GB" sz="900" i="1"/>
              <a:t>. J Immunol</a:t>
            </a:r>
            <a:r>
              <a:rPr lang="en-GB" sz="900"/>
              <a:t>. 2018;201(8):2221–31.</a:t>
            </a:r>
            <a:br>
              <a:rPr lang="en-GB" sz="900"/>
            </a:br>
            <a:r>
              <a:rPr lang="en-GB" sz="900"/>
              <a:t>       Median number of cells; </a:t>
            </a:r>
            <a:r>
              <a:rPr lang="en-GB" sz="900" baseline="30000" err="1"/>
              <a:t>a</a:t>
            </a:r>
            <a:r>
              <a:rPr lang="en-GB" sz="900" err="1"/>
              <a:t>Allergen</a:t>
            </a:r>
            <a:r>
              <a:rPr lang="en-GB" sz="900"/>
              <a:t> challenge was conducted with an allergen that the patient was clinically sensitized to; </a:t>
            </a:r>
            <a:r>
              <a:rPr lang="en-GB" sz="900" baseline="30000" err="1"/>
              <a:t>b</a:t>
            </a:r>
            <a:r>
              <a:rPr lang="en-GB" sz="900" err="1"/>
              <a:t>Study</a:t>
            </a:r>
            <a:r>
              <a:rPr lang="en-GB" sz="900"/>
              <a:t> conducted in 16 patients.</a:t>
            </a:r>
            <a:br>
              <a:rPr lang="en-GB" sz="900"/>
            </a:br>
            <a:r>
              <a:rPr lang="en-GB" sz="900" b="1"/>
              <a:t>Abbreviations:</a:t>
            </a:r>
            <a:r>
              <a:rPr lang="en-GB" sz="900"/>
              <a:t> FEV</a:t>
            </a:r>
            <a:r>
              <a:rPr lang="en-GB" sz="900" baseline="-25000"/>
              <a:t>1</a:t>
            </a:r>
            <a:r>
              <a:rPr lang="en-GB" sz="900"/>
              <a:t>, forced expiratory volume in 1 second; h, hour; IL, interleukin; TSLP, thymic stromal lymphopoietin.</a:t>
            </a:r>
            <a:br>
              <a:rPr lang="en-GB" sz="900"/>
            </a:br>
            <a:r>
              <a:rPr lang="en-GB" sz="900" b="1"/>
              <a:t>Reference:</a:t>
            </a:r>
            <a:r>
              <a:rPr lang="en-GB" sz="900"/>
              <a:t> 1. Wang W, et al. </a:t>
            </a:r>
            <a:r>
              <a:rPr lang="en-GB" sz="900" i="1"/>
              <a:t>J Immunol</a:t>
            </a:r>
            <a:r>
              <a:rPr lang="en-GB" sz="900"/>
              <a:t>. 2018;201(8):2221–31.</a:t>
            </a:r>
          </a:p>
        </p:txBody>
      </p:sp>
    </p:spTree>
    <p:extLst>
      <p:ext uri="{BB962C8B-B14F-4D97-AF65-F5344CB8AC3E}">
        <p14:creationId xmlns:p14="http://schemas.microsoft.com/office/powerpoint/2010/main" val="363298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E63B-AC85-4D15-A3E2-637A7E03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TSLP, IL-33 and IL-25 may contribute to airway </a:t>
            </a:r>
            <a:r>
              <a:rPr lang="en-US" err="1"/>
              <a:t>remodelling</a:t>
            </a:r>
            <a:r>
              <a:rPr lang="en-US"/>
              <a:t> 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BF410CBC-CCFA-482F-BC9D-2D607F805703}"/>
              </a:ext>
            </a:extLst>
          </p:cNvPr>
          <p:cNvSpPr/>
          <p:nvPr/>
        </p:nvSpPr>
        <p:spPr>
          <a:xfrm>
            <a:off x="8063987" y="1587665"/>
            <a:ext cx="3780000" cy="4284000"/>
          </a:xfrm>
          <a:prstGeom prst="rect">
            <a:avLst/>
          </a:prstGeom>
          <a:solidFill>
            <a:srgbClr val="D4EEF9">
              <a:alpha val="25098"/>
            </a:srgb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779495E-A5C4-43C2-97BC-EF60F6F461CD}"/>
              </a:ext>
            </a:extLst>
          </p:cNvPr>
          <p:cNvSpPr/>
          <p:nvPr/>
        </p:nvSpPr>
        <p:spPr>
          <a:xfrm>
            <a:off x="4157914" y="1587666"/>
            <a:ext cx="3779077" cy="4284000"/>
          </a:xfrm>
          <a:prstGeom prst="rect">
            <a:avLst/>
          </a:prstGeom>
          <a:solidFill>
            <a:srgbClr val="FDDFEE">
              <a:alpha val="25098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A007E-5C6C-4276-BE28-0F1B021F4B4C}"/>
              </a:ext>
            </a:extLst>
          </p:cNvPr>
          <p:cNvSpPr/>
          <p:nvPr/>
        </p:nvSpPr>
        <p:spPr>
          <a:xfrm>
            <a:off x="310173" y="1587600"/>
            <a:ext cx="3780000" cy="4284000"/>
          </a:xfrm>
          <a:prstGeom prst="rect">
            <a:avLst/>
          </a:prstGeom>
          <a:solidFill>
            <a:schemeClr val="tx2">
              <a:lumMod val="20000"/>
              <a:lumOff val="80000"/>
              <a:alpha val="24706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0C3950-2192-488A-92F5-66170B463AEF}"/>
              </a:ext>
            </a:extLst>
          </p:cNvPr>
          <p:cNvSpPr txBox="1"/>
          <p:nvPr/>
        </p:nvSpPr>
        <p:spPr>
          <a:xfrm>
            <a:off x="289769" y="3016266"/>
            <a:ext cx="400110" cy="21908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protein level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43CFF9E-C238-4B22-A7BD-F85CA1FCA9C7}"/>
              </a:ext>
            </a:extLst>
          </p:cNvPr>
          <p:cNvSpPr txBox="1"/>
          <p:nvPr/>
        </p:nvSpPr>
        <p:spPr>
          <a:xfrm>
            <a:off x="529134" y="3021429"/>
            <a:ext cx="372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BE8F51-2516-4851-A1A8-F29B3906A2B6}"/>
              </a:ext>
            </a:extLst>
          </p:cNvPr>
          <p:cNvSpPr txBox="1"/>
          <p:nvPr/>
        </p:nvSpPr>
        <p:spPr>
          <a:xfrm>
            <a:off x="529134" y="4075314"/>
            <a:ext cx="372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7DC0609-2724-42DF-B021-0E4821B0D54B}"/>
              </a:ext>
            </a:extLst>
          </p:cNvPr>
          <p:cNvSpPr txBox="1"/>
          <p:nvPr/>
        </p:nvSpPr>
        <p:spPr>
          <a:xfrm>
            <a:off x="529134" y="5142485"/>
            <a:ext cx="372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30FCA26-AC40-4571-98E4-FE38FEB3DA08}"/>
              </a:ext>
            </a:extLst>
          </p:cNvPr>
          <p:cNvSpPr txBox="1"/>
          <p:nvPr/>
        </p:nvSpPr>
        <p:spPr>
          <a:xfrm>
            <a:off x="4105451" y="3044643"/>
            <a:ext cx="400110" cy="21235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protein level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792694D-AF6E-4B9D-A0D7-8CAB40812FDB}"/>
              </a:ext>
            </a:extLst>
          </p:cNvPr>
          <p:cNvSpPr txBox="1"/>
          <p:nvPr/>
        </p:nvSpPr>
        <p:spPr>
          <a:xfrm>
            <a:off x="5124578" y="5489456"/>
            <a:ext cx="230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 concentration (ng/mL)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3B83CF1-36E8-4EBB-9FC9-9EB33FECA70D}"/>
              </a:ext>
            </a:extLst>
          </p:cNvPr>
          <p:cNvGrpSpPr/>
          <p:nvPr/>
        </p:nvGrpSpPr>
        <p:grpSpPr>
          <a:xfrm>
            <a:off x="5630790" y="4641124"/>
            <a:ext cx="165271" cy="212914"/>
            <a:chOff x="8313004" y="3579184"/>
            <a:chExt cx="197550" cy="228993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B21541-35C7-43DF-A1DB-2DD4DEA9B5E8}"/>
                </a:ext>
              </a:extLst>
            </p:cNvPr>
            <p:cNvCxnSpPr>
              <a:cxnSpLocks/>
            </p:cNvCxnSpPr>
            <p:nvPr/>
          </p:nvCxnSpPr>
          <p:spPr>
            <a:xfrm>
              <a:off x="8414621" y="3581400"/>
              <a:ext cx="0" cy="226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EAC487C-270E-49C1-BBF0-1E1A0B76B0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11779" y="3480409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02925EA-471D-46DF-BCCA-4FF4A80B735D}"/>
              </a:ext>
            </a:extLst>
          </p:cNvPr>
          <p:cNvCxnSpPr>
            <a:cxnSpLocks/>
          </p:cNvCxnSpPr>
          <p:nvPr/>
        </p:nvCxnSpPr>
        <p:spPr>
          <a:xfrm>
            <a:off x="7313784" y="3568787"/>
            <a:ext cx="0" cy="354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FB3C627-3420-4CBE-A5DB-C7EFE708BADD}"/>
              </a:ext>
            </a:extLst>
          </p:cNvPr>
          <p:cNvCxnSpPr>
            <a:cxnSpLocks/>
          </p:cNvCxnSpPr>
          <p:nvPr/>
        </p:nvCxnSpPr>
        <p:spPr>
          <a:xfrm rot="5400000">
            <a:off x="7312554" y="3484609"/>
            <a:ext cx="0" cy="165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F3D8CF8-6E1E-49F8-A038-6FC418DE9FB1}"/>
              </a:ext>
            </a:extLst>
          </p:cNvPr>
          <p:cNvCxnSpPr>
            <a:cxnSpLocks/>
          </p:cNvCxnSpPr>
          <p:nvPr/>
        </p:nvCxnSpPr>
        <p:spPr>
          <a:xfrm>
            <a:off x="7574757" y="3911521"/>
            <a:ext cx="0" cy="850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CE8E014-5E90-4FE2-990C-085862D28018}"/>
              </a:ext>
            </a:extLst>
          </p:cNvPr>
          <p:cNvCxnSpPr>
            <a:cxnSpLocks/>
          </p:cNvCxnSpPr>
          <p:nvPr/>
        </p:nvCxnSpPr>
        <p:spPr>
          <a:xfrm rot="5400000">
            <a:off x="7575648" y="3827508"/>
            <a:ext cx="0" cy="165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59C5044-DF69-459E-ACD5-9C67ED5F9A7D}"/>
              </a:ext>
            </a:extLst>
          </p:cNvPr>
          <p:cNvGrpSpPr/>
          <p:nvPr/>
        </p:nvGrpSpPr>
        <p:grpSpPr>
          <a:xfrm>
            <a:off x="6416025" y="4414204"/>
            <a:ext cx="165271" cy="216379"/>
            <a:chOff x="9267333" y="3179613"/>
            <a:chExt cx="197550" cy="130700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AA984C3-DCFB-4865-BD51-ED6D8A1DBF12}"/>
                </a:ext>
              </a:extLst>
            </p:cNvPr>
            <p:cNvCxnSpPr/>
            <p:nvPr/>
          </p:nvCxnSpPr>
          <p:spPr>
            <a:xfrm>
              <a:off x="9366204" y="3180948"/>
              <a:ext cx="0" cy="1293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ED8FD21-D416-4087-A0FF-64EFA73978F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66108" y="3080838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DD908E-49BD-40FB-B4D7-99A8C62E863D}"/>
              </a:ext>
            </a:extLst>
          </p:cNvPr>
          <p:cNvGrpSpPr/>
          <p:nvPr/>
        </p:nvGrpSpPr>
        <p:grpSpPr>
          <a:xfrm>
            <a:off x="4866771" y="4886865"/>
            <a:ext cx="165271" cy="140329"/>
            <a:chOff x="7417247" y="4176858"/>
            <a:chExt cx="197550" cy="150926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0431A75-A54D-4549-B8C6-D1DD2142A3CC}"/>
                </a:ext>
              </a:extLst>
            </p:cNvPr>
            <p:cNvCxnSpPr/>
            <p:nvPr/>
          </p:nvCxnSpPr>
          <p:spPr>
            <a:xfrm>
              <a:off x="7516022" y="4176858"/>
              <a:ext cx="0" cy="1509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305226E-373D-4490-A298-D8E6C2CE14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16022" y="4078451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2E35530C-E9AC-4835-B746-68811938AC06}"/>
              </a:ext>
            </a:extLst>
          </p:cNvPr>
          <p:cNvSpPr txBox="1"/>
          <p:nvPr/>
        </p:nvSpPr>
        <p:spPr>
          <a:xfrm>
            <a:off x="4849440" y="5298240"/>
            <a:ext cx="440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726B4C8-E7AA-4B34-9EA7-A7F40C057FE2}"/>
              </a:ext>
            </a:extLst>
          </p:cNvPr>
          <p:cNvCxnSpPr>
            <a:cxnSpLocks/>
          </p:cNvCxnSpPr>
          <p:nvPr/>
        </p:nvCxnSpPr>
        <p:spPr>
          <a:xfrm>
            <a:off x="5068491" y="5273093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9990754-7393-4D5F-800A-D6823D15C2D4}"/>
              </a:ext>
            </a:extLst>
          </p:cNvPr>
          <p:cNvCxnSpPr>
            <a:cxnSpLocks/>
          </p:cNvCxnSpPr>
          <p:nvPr/>
        </p:nvCxnSpPr>
        <p:spPr>
          <a:xfrm>
            <a:off x="5849635" y="5273093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5CB030A-071A-4315-BA44-69CA241014BC}"/>
              </a:ext>
            </a:extLst>
          </p:cNvPr>
          <p:cNvCxnSpPr>
            <a:cxnSpLocks/>
          </p:cNvCxnSpPr>
          <p:nvPr/>
        </p:nvCxnSpPr>
        <p:spPr>
          <a:xfrm>
            <a:off x="6640266" y="5273093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4DE7DF0-3959-4E40-9454-4A5BB542275B}"/>
              </a:ext>
            </a:extLst>
          </p:cNvPr>
          <p:cNvCxnSpPr>
            <a:cxnSpLocks/>
          </p:cNvCxnSpPr>
          <p:nvPr/>
        </p:nvCxnSpPr>
        <p:spPr>
          <a:xfrm>
            <a:off x="7453311" y="5273093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91EF319-DF83-45BF-903B-28D5E59F35DB}"/>
              </a:ext>
            </a:extLst>
          </p:cNvPr>
          <p:cNvGrpSpPr/>
          <p:nvPr/>
        </p:nvGrpSpPr>
        <p:grpSpPr>
          <a:xfrm>
            <a:off x="5135889" y="4878959"/>
            <a:ext cx="165271" cy="169626"/>
            <a:chOff x="7738925" y="3949280"/>
            <a:chExt cx="197550" cy="182436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B249384-EFFB-4701-A104-027A4335580B}"/>
                </a:ext>
              </a:extLst>
            </p:cNvPr>
            <p:cNvCxnSpPr/>
            <p:nvPr/>
          </p:nvCxnSpPr>
          <p:spPr>
            <a:xfrm>
              <a:off x="7837700" y="3959229"/>
              <a:ext cx="0" cy="17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B904E1D-448F-4B23-8604-881190EF92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37700" y="3850505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CEE261A-E495-4FFC-875D-3FB1037C403F}"/>
              </a:ext>
            </a:extLst>
          </p:cNvPr>
          <p:cNvCxnSpPr>
            <a:cxnSpLocks/>
          </p:cNvCxnSpPr>
          <p:nvPr/>
        </p:nvCxnSpPr>
        <p:spPr>
          <a:xfrm>
            <a:off x="6762064" y="4276956"/>
            <a:ext cx="0" cy="233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7F56BE4-A093-43AB-AEEC-01BB9A10EFB9}"/>
              </a:ext>
            </a:extLst>
          </p:cNvPr>
          <p:cNvGrpSpPr/>
          <p:nvPr/>
        </p:nvGrpSpPr>
        <p:grpSpPr>
          <a:xfrm>
            <a:off x="5896552" y="4610042"/>
            <a:ext cx="165271" cy="218590"/>
            <a:chOff x="8660094" y="2978489"/>
            <a:chExt cx="197550" cy="137373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1C4F55B-B2B7-4536-9EFB-2D66B99BD6B9}"/>
                </a:ext>
              </a:extLst>
            </p:cNvPr>
            <p:cNvCxnSpPr>
              <a:cxnSpLocks/>
            </p:cNvCxnSpPr>
            <p:nvPr/>
          </p:nvCxnSpPr>
          <p:spPr>
            <a:xfrm>
              <a:off x="8758869" y="2979812"/>
              <a:ext cx="0" cy="1360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B32D67B-1A62-4BFF-A72B-8C7B0374F5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58869" y="2879714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1E19533-A6D9-4AD5-8B11-C21E511152B1}"/>
              </a:ext>
            </a:extLst>
          </p:cNvPr>
          <p:cNvCxnSpPr>
            <a:cxnSpLocks/>
          </p:cNvCxnSpPr>
          <p:nvPr/>
        </p:nvCxnSpPr>
        <p:spPr>
          <a:xfrm flipH="1">
            <a:off x="6679057" y="4272001"/>
            <a:ext cx="1652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A1A2FF3F-E7E0-41F3-BCD8-71767BF42011}"/>
              </a:ext>
            </a:extLst>
          </p:cNvPr>
          <p:cNvSpPr txBox="1"/>
          <p:nvPr/>
        </p:nvSpPr>
        <p:spPr>
          <a:xfrm>
            <a:off x="5627270" y="5298240"/>
            <a:ext cx="440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A8121B6-6185-4F9D-A9B1-F15AAE8FF330}"/>
              </a:ext>
            </a:extLst>
          </p:cNvPr>
          <p:cNvSpPr txBox="1"/>
          <p:nvPr/>
        </p:nvSpPr>
        <p:spPr>
          <a:xfrm>
            <a:off x="6419265" y="5298240"/>
            <a:ext cx="440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F997441-498B-44AF-B440-1753821E54EC}"/>
              </a:ext>
            </a:extLst>
          </p:cNvPr>
          <p:cNvSpPr txBox="1"/>
          <p:nvPr/>
        </p:nvSpPr>
        <p:spPr>
          <a:xfrm>
            <a:off x="7236052" y="5298240"/>
            <a:ext cx="440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7A7E587-5D0E-4BBE-A4F9-E65F47015F5D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3127186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6F788A9-3233-4C26-A9EB-7841A3D6C4AD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4181353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1BD598C-2786-4E6E-A20C-721E5AFF04CF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5241884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52327389-0AE4-4252-A0DF-96231D427DDD}"/>
              </a:ext>
            </a:extLst>
          </p:cNvPr>
          <p:cNvSpPr txBox="1"/>
          <p:nvPr/>
        </p:nvSpPr>
        <p:spPr>
          <a:xfrm>
            <a:off x="4318406" y="3041897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C44886D-C438-4EA9-BD40-F919A12CD860}"/>
              </a:ext>
            </a:extLst>
          </p:cNvPr>
          <p:cNvSpPr txBox="1"/>
          <p:nvPr/>
        </p:nvSpPr>
        <p:spPr>
          <a:xfrm>
            <a:off x="4318406" y="4099473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5908A2B-9E68-4EA9-ABE2-6A75C4668DBB}"/>
              </a:ext>
            </a:extLst>
          </p:cNvPr>
          <p:cNvSpPr txBox="1"/>
          <p:nvPr/>
        </p:nvSpPr>
        <p:spPr>
          <a:xfrm>
            <a:off x="4318406" y="5160000"/>
            <a:ext cx="334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C73CE61-2B2C-4C63-BB42-FD6D6849ECE7}"/>
              </a:ext>
            </a:extLst>
          </p:cNvPr>
          <p:cNvSpPr/>
          <p:nvPr/>
        </p:nvSpPr>
        <p:spPr>
          <a:xfrm>
            <a:off x="7460490" y="4062519"/>
            <a:ext cx="220917" cy="12134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38BC6E-79D5-4D39-9D3B-0937FFC8E1F3}"/>
              </a:ext>
            </a:extLst>
          </p:cNvPr>
          <p:cNvSpPr/>
          <p:nvPr/>
        </p:nvSpPr>
        <p:spPr>
          <a:xfrm>
            <a:off x="5862125" y="4757785"/>
            <a:ext cx="220917" cy="5131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A53A352-6ECF-4D21-BC73-AA69D88B5E2A}"/>
              </a:ext>
            </a:extLst>
          </p:cNvPr>
          <p:cNvSpPr/>
          <p:nvPr/>
        </p:nvSpPr>
        <p:spPr>
          <a:xfrm>
            <a:off x="7199479" y="3856419"/>
            <a:ext cx="220917" cy="14119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A37D7CF-45C1-4A51-8B5C-19F8A3462499}"/>
              </a:ext>
            </a:extLst>
          </p:cNvPr>
          <p:cNvSpPr/>
          <p:nvPr/>
        </p:nvSpPr>
        <p:spPr>
          <a:xfrm>
            <a:off x="5596364" y="4785337"/>
            <a:ext cx="220917" cy="4906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AB5B522-9063-43D4-A747-622A0BC0C7D0}"/>
              </a:ext>
            </a:extLst>
          </p:cNvPr>
          <p:cNvSpPr/>
          <p:nvPr/>
        </p:nvSpPr>
        <p:spPr>
          <a:xfrm>
            <a:off x="4832345" y="4924521"/>
            <a:ext cx="220917" cy="3438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0324CF9-BA39-4B03-8E15-FE8565CB91C7}"/>
              </a:ext>
            </a:extLst>
          </p:cNvPr>
          <p:cNvSpPr/>
          <p:nvPr/>
        </p:nvSpPr>
        <p:spPr>
          <a:xfrm>
            <a:off x="6381599" y="4588531"/>
            <a:ext cx="220917" cy="6798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4407529-EDC1-45C0-BED8-A6231B030AD7}"/>
              </a:ext>
            </a:extLst>
          </p:cNvPr>
          <p:cNvSpPr/>
          <p:nvPr/>
        </p:nvSpPr>
        <p:spPr>
          <a:xfrm>
            <a:off x="6657706" y="4395664"/>
            <a:ext cx="220917" cy="875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E33EC9D-586C-43C2-B21C-68DAC898CDED}"/>
              </a:ext>
            </a:extLst>
          </p:cNvPr>
          <p:cNvSpPr/>
          <p:nvPr/>
        </p:nvSpPr>
        <p:spPr>
          <a:xfrm>
            <a:off x="5101463" y="4927035"/>
            <a:ext cx="220917" cy="343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3F4FF61-5D2E-44AE-AFCD-702B51E66462}"/>
              </a:ext>
            </a:extLst>
          </p:cNvPr>
          <p:cNvSpPr txBox="1"/>
          <p:nvPr/>
        </p:nvSpPr>
        <p:spPr>
          <a:xfrm>
            <a:off x="6277339" y="4044027"/>
            <a:ext cx="44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841D0BC-A4D3-47D5-B025-DEF81C4CBE61}"/>
              </a:ext>
            </a:extLst>
          </p:cNvPr>
          <p:cNvSpPr txBox="1"/>
          <p:nvPr/>
        </p:nvSpPr>
        <p:spPr>
          <a:xfrm>
            <a:off x="6543487" y="3916966"/>
            <a:ext cx="44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457B644-5179-4282-BCE8-1E7ECC563AE1}"/>
              </a:ext>
            </a:extLst>
          </p:cNvPr>
          <p:cNvSpPr txBox="1"/>
          <p:nvPr/>
        </p:nvSpPr>
        <p:spPr>
          <a:xfrm>
            <a:off x="7093241" y="3243088"/>
            <a:ext cx="44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03CC2E6-B9DF-441F-8E72-3E38087CA8F2}"/>
              </a:ext>
            </a:extLst>
          </p:cNvPr>
          <p:cNvSpPr txBox="1"/>
          <p:nvPr/>
        </p:nvSpPr>
        <p:spPr>
          <a:xfrm>
            <a:off x="7351967" y="3578708"/>
            <a:ext cx="44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907DF248-98B5-4A5D-B191-BEA596EF54A0}"/>
              </a:ext>
            </a:extLst>
          </p:cNvPr>
          <p:cNvSpPr/>
          <p:nvPr/>
        </p:nvSpPr>
        <p:spPr>
          <a:xfrm>
            <a:off x="4669837" y="3152392"/>
            <a:ext cx="3159658" cy="2121059"/>
          </a:xfrm>
          <a:custGeom>
            <a:avLst/>
            <a:gdLst>
              <a:gd name="connsiteX0" fmla="*/ 0 w 914400"/>
              <a:gd name="connsiteY0" fmla="*/ 0 h 2281238"/>
              <a:gd name="connsiteX1" fmla="*/ 0 w 914400"/>
              <a:gd name="connsiteY1" fmla="*/ 2281238 h 2281238"/>
              <a:gd name="connsiteX2" fmla="*/ 914400 w 914400"/>
              <a:gd name="connsiteY2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281238">
                <a:moveTo>
                  <a:pt x="0" y="0"/>
                </a:moveTo>
                <a:lnTo>
                  <a:pt x="0" y="2281238"/>
                </a:lnTo>
                <a:lnTo>
                  <a:pt x="914400" y="22812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38544CD-9295-440E-9A04-277C841220DA}"/>
              </a:ext>
            </a:extLst>
          </p:cNvPr>
          <p:cNvSpPr txBox="1"/>
          <p:nvPr/>
        </p:nvSpPr>
        <p:spPr>
          <a:xfrm>
            <a:off x="4318406" y="4806492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5896C84-9093-4A9B-A840-084FEE647046}"/>
              </a:ext>
            </a:extLst>
          </p:cNvPr>
          <p:cNvSpPr txBox="1"/>
          <p:nvPr/>
        </p:nvSpPr>
        <p:spPr>
          <a:xfrm>
            <a:off x="4318406" y="4452982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899D004-730B-4FD8-95D4-74185AAAF85C}"/>
              </a:ext>
            </a:extLst>
          </p:cNvPr>
          <p:cNvSpPr txBox="1"/>
          <p:nvPr/>
        </p:nvSpPr>
        <p:spPr>
          <a:xfrm>
            <a:off x="4318406" y="3745963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CF2BE3C-EF77-4392-A7D3-431DE07B41D4}"/>
              </a:ext>
            </a:extLst>
          </p:cNvPr>
          <p:cNvSpPr txBox="1"/>
          <p:nvPr/>
        </p:nvSpPr>
        <p:spPr>
          <a:xfrm>
            <a:off x="4318406" y="3392454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DCF1A48-1222-415A-B4A5-62CC6B83388F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3827844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ACA44C9-F57C-4FC5-90EB-6ED037406D0B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3474334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35C1AC1-F6E7-48D5-9003-FDC39486B36B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4534863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F12AF7D-185C-4807-887E-6B9ECB642C0B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4888372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8ADE1EB9-0915-465E-9E85-7AD56214B398}"/>
              </a:ext>
            </a:extLst>
          </p:cNvPr>
          <p:cNvSpPr txBox="1"/>
          <p:nvPr/>
        </p:nvSpPr>
        <p:spPr>
          <a:xfrm>
            <a:off x="4444523" y="2562317"/>
            <a:ext cx="192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I collagen / β-actin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(n=3)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C83D13B-72AD-4455-9A3C-C4AB5F5151D8}"/>
              </a:ext>
            </a:extLst>
          </p:cNvPr>
          <p:cNvSpPr/>
          <p:nvPr/>
        </p:nvSpPr>
        <p:spPr>
          <a:xfrm>
            <a:off x="4386674" y="2667859"/>
            <a:ext cx="90000" cy="9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1734FD4-F286-428B-BC5B-7617F011735B}"/>
              </a:ext>
            </a:extLst>
          </p:cNvPr>
          <p:cNvSpPr/>
          <p:nvPr/>
        </p:nvSpPr>
        <p:spPr>
          <a:xfrm>
            <a:off x="6229020" y="2667859"/>
            <a:ext cx="90000" cy="90000"/>
          </a:xfrm>
          <a:prstGeom prst="rect">
            <a:avLst/>
          </a:prstGeom>
          <a:solidFill>
            <a:srgbClr val="FAB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9415C72-1316-4E82-8AFF-F3106ED25FAE}"/>
              </a:ext>
            </a:extLst>
          </p:cNvPr>
          <p:cNvSpPr txBox="1"/>
          <p:nvPr/>
        </p:nvSpPr>
        <p:spPr>
          <a:xfrm>
            <a:off x="6288156" y="2589749"/>
            <a:ext cx="1480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Fibronectin 1 / β-actin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(n=3)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A7E634C-2D8A-4456-97DC-A61BBF33012E}"/>
              </a:ext>
            </a:extLst>
          </p:cNvPr>
          <p:cNvSpPr txBox="1"/>
          <p:nvPr/>
        </p:nvSpPr>
        <p:spPr>
          <a:xfrm>
            <a:off x="8075028" y="2705776"/>
            <a:ext cx="400110" cy="29115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Basement membrane thickness (µm)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E2D6ADC-11F3-4519-A6AD-E403083508DA}"/>
              </a:ext>
            </a:extLst>
          </p:cNvPr>
          <p:cNvGrpSpPr/>
          <p:nvPr/>
        </p:nvGrpSpPr>
        <p:grpSpPr>
          <a:xfrm>
            <a:off x="8864307" y="4395350"/>
            <a:ext cx="683412" cy="120265"/>
            <a:chOff x="7434263" y="3792520"/>
            <a:chExt cx="877887" cy="129347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C827290-998E-4741-936A-A648C7CC3C23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85" y="3892140"/>
              <a:ext cx="873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6B6AEA0-543A-4C87-956A-E9D9843486BD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2CB8E60-077E-406E-82D4-C495B823928B}"/>
              </a:ext>
            </a:extLst>
          </p:cNvPr>
          <p:cNvGrpSpPr/>
          <p:nvPr/>
        </p:nvGrpSpPr>
        <p:grpSpPr>
          <a:xfrm>
            <a:off x="9003627" y="4082235"/>
            <a:ext cx="382065" cy="602434"/>
            <a:chOff x="7613228" y="3455759"/>
            <a:chExt cx="490787" cy="647929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C217218-DBC8-4908-9A93-A1EA474792C5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28" y="3455759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390365E-F8DF-4FD9-AE4F-62FFB1C7596D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28" y="4102520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F834B66-C356-437C-BFC8-6F6C13107818}"/>
                </a:ext>
              </a:extLst>
            </p:cNvPr>
            <p:cNvCxnSpPr>
              <a:cxnSpLocks/>
            </p:cNvCxnSpPr>
            <p:nvPr/>
          </p:nvCxnSpPr>
          <p:spPr>
            <a:xfrm>
              <a:off x="7858621" y="3460140"/>
              <a:ext cx="0" cy="6435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55EC2D19-27D7-42A0-8806-9A8C4AC32A9C}"/>
              </a:ext>
            </a:extLst>
          </p:cNvPr>
          <p:cNvSpPr/>
          <p:nvPr/>
        </p:nvSpPr>
        <p:spPr>
          <a:xfrm>
            <a:off x="8703193" y="3065461"/>
            <a:ext cx="2990703" cy="2183511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CA9A534-1592-4FBE-9E8C-9111F7FB8882}"/>
              </a:ext>
            </a:extLst>
          </p:cNvPr>
          <p:cNvSpPr txBox="1"/>
          <p:nvPr/>
        </p:nvSpPr>
        <p:spPr>
          <a:xfrm>
            <a:off x="7965375" y="3690171"/>
            <a:ext cx="736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10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E43A26B-BE26-48D8-919D-17CB67511E9F}"/>
              </a:ext>
            </a:extLst>
          </p:cNvPr>
          <p:cNvSpPr txBox="1"/>
          <p:nvPr/>
        </p:nvSpPr>
        <p:spPr>
          <a:xfrm>
            <a:off x="7861787" y="2971586"/>
            <a:ext cx="851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15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30534F9-EA92-43A9-9CE1-A3CDAD0B7C3D}"/>
              </a:ext>
            </a:extLst>
          </p:cNvPr>
          <p:cNvSpPr txBox="1"/>
          <p:nvPr/>
        </p:nvSpPr>
        <p:spPr>
          <a:xfrm>
            <a:off x="7965375" y="4403447"/>
            <a:ext cx="736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7743569-BE0E-4E9B-AE9B-2727842491B9}"/>
              </a:ext>
            </a:extLst>
          </p:cNvPr>
          <p:cNvSpPr txBox="1"/>
          <p:nvPr/>
        </p:nvSpPr>
        <p:spPr>
          <a:xfrm>
            <a:off x="7965375" y="5133734"/>
            <a:ext cx="736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01D1877-40BC-4CEF-862B-CCA8F66440ED}"/>
              </a:ext>
            </a:extLst>
          </p:cNvPr>
          <p:cNvCxnSpPr/>
          <p:nvPr/>
        </p:nvCxnSpPr>
        <p:spPr>
          <a:xfrm>
            <a:off x="10229682" y="5256886"/>
            <a:ext cx="0" cy="76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DD58383-84C8-4DD5-A7C8-17FD51D089E2}"/>
              </a:ext>
            </a:extLst>
          </p:cNvPr>
          <p:cNvCxnSpPr/>
          <p:nvPr/>
        </p:nvCxnSpPr>
        <p:spPr>
          <a:xfrm>
            <a:off x="9182000" y="5256855"/>
            <a:ext cx="0" cy="76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A2898AE-4E87-4963-B027-C6F55ED146C9}"/>
              </a:ext>
            </a:extLst>
          </p:cNvPr>
          <p:cNvCxnSpPr/>
          <p:nvPr/>
        </p:nvCxnSpPr>
        <p:spPr>
          <a:xfrm>
            <a:off x="11218045" y="5256843"/>
            <a:ext cx="0" cy="76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6212AD97-5121-416F-BCA6-27E97109897B}"/>
              </a:ext>
            </a:extLst>
          </p:cNvPr>
          <p:cNvSpPr txBox="1"/>
          <p:nvPr/>
        </p:nvSpPr>
        <p:spPr>
          <a:xfrm>
            <a:off x="9693661" y="2694741"/>
            <a:ext cx="1000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p&lt;0.0001</a:t>
            </a: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7BB06771-5932-4261-A358-264CE5D098D7}"/>
              </a:ext>
            </a:extLst>
          </p:cNvPr>
          <p:cNvSpPr/>
          <p:nvPr/>
        </p:nvSpPr>
        <p:spPr>
          <a:xfrm>
            <a:off x="9159237" y="4111426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FA86E75-272F-4C7E-8354-4FF51B8B5A16}"/>
              </a:ext>
            </a:extLst>
          </p:cNvPr>
          <p:cNvSpPr/>
          <p:nvPr/>
        </p:nvSpPr>
        <p:spPr>
          <a:xfrm>
            <a:off x="9315409" y="4054113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EC32C046-8098-489C-98B9-19F92EDB22D0}"/>
              </a:ext>
            </a:extLst>
          </p:cNvPr>
          <p:cNvSpPr/>
          <p:nvPr/>
        </p:nvSpPr>
        <p:spPr>
          <a:xfrm>
            <a:off x="8897989" y="4468538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02C39C80-9D9C-4EFC-8520-28435C4D985F}"/>
              </a:ext>
            </a:extLst>
          </p:cNvPr>
          <p:cNvSpPr/>
          <p:nvPr/>
        </p:nvSpPr>
        <p:spPr>
          <a:xfrm>
            <a:off x="9028099" y="4384916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1FE5766-A417-4AB1-B99B-935A60223DB4}"/>
              </a:ext>
            </a:extLst>
          </p:cNvPr>
          <p:cNvSpPr/>
          <p:nvPr/>
        </p:nvSpPr>
        <p:spPr>
          <a:xfrm>
            <a:off x="9028099" y="4487975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BABAC9A6-3ED5-4A00-A065-A28DE63FB22D}"/>
              </a:ext>
            </a:extLst>
          </p:cNvPr>
          <p:cNvSpPr/>
          <p:nvPr/>
        </p:nvSpPr>
        <p:spPr>
          <a:xfrm>
            <a:off x="9098748" y="4454555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13137BDB-5015-4A57-BE35-7CB62D5A2184}"/>
              </a:ext>
            </a:extLst>
          </p:cNvPr>
          <p:cNvSpPr/>
          <p:nvPr/>
        </p:nvSpPr>
        <p:spPr>
          <a:xfrm>
            <a:off x="9170473" y="4409082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B8CD539-1CD2-4777-8B98-D6C8785175DF}"/>
              </a:ext>
            </a:extLst>
          </p:cNvPr>
          <p:cNvSpPr/>
          <p:nvPr/>
        </p:nvSpPr>
        <p:spPr>
          <a:xfrm>
            <a:off x="9307231" y="4383284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F33F41D-41EC-4D6C-A457-59028001BB3B}"/>
              </a:ext>
            </a:extLst>
          </p:cNvPr>
          <p:cNvSpPr/>
          <p:nvPr/>
        </p:nvSpPr>
        <p:spPr>
          <a:xfrm>
            <a:off x="9028097" y="4050919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D5943AE1-2212-4988-A9B1-D19E6BBCD099}"/>
              </a:ext>
            </a:extLst>
          </p:cNvPr>
          <p:cNvCxnSpPr>
            <a:cxnSpLocks/>
          </p:cNvCxnSpPr>
          <p:nvPr/>
        </p:nvCxnSpPr>
        <p:spPr>
          <a:xfrm rot="5400000">
            <a:off x="8674047" y="5216831"/>
            <a:ext cx="0" cy="60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5C8D08A0-5A15-4C8F-A4E8-E07F20D83E79}"/>
              </a:ext>
            </a:extLst>
          </p:cNvPr>
          <p:cNvCxnSpPr>
            <a:cxnSpLocks/>
          </p:cNvCxnSpPr>
          <p:nvPr/>
        </p:nvCxnSpPr>
        <p:spPr>
          <a:xfrm rot="5400000">
            <a:off x="8674047" y="4492938"/>
            <a:ext cx="0" cy="60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4E1B1BD4-7A01-4FB3-9262-2ACF816B0529}"/>
              </a:ext>
            </a:extLst>
          </p:cNvPr>
          <p:cNvCxnSpPr>
            <a:cxnSpLocks/>
          </p:cNvCxnSpPr>
          <p:nvPr/>
        </p:nvCxnSpPr>
        <p:spPr>
          <a:xfrm rot="5400000">
            <a:off x="8674047" y="3775258"/>
            <a:ext cx="0" cy="60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EAC1ED3-FC16-40AC-AA80-2CDDA325C9FC}"/>
              </a:ext>
            </a:extLst>
          </p:cNvPr>
          <p:cNvCxnSpPr>
            <a:cxnSpLocks/>
          </p:cNvCxnSpPr>
          <p:nvPr/>
        </p:nvCxnSpPr>
        <p:spPr>
          <a:xfrm rot="5400000">
            <a:off x="8674047" y="3029888"/>
            <a:ext cx="0" cy="60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10B495EC-51B2-4A15-AB66-1BE39D5AB0F0}"/>
              </a:ext>
            </a:extLst>
          </p:cNvPr>
          <p:cNvSpPr txBox="1"/>
          <p:nvPr/>
        </p:nvSpPr>
        <p:spPr>
          <a:xfrm>
            <a:off x="9905660" y="5320507"/>
            <a:ext cx="65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83E249D-BB51-415C-A5B5-71B97D7C18D4}"/>
              </a:ext>
            </a:extLst>
          </p:cNvPr>
          <p:cNvSpPr txBox="1"/>
          <p:nvPr/>
        </p:nvSpPr>
        <p:spPr>
          <a:xfrm>
            <a:off x="8819800" y="5320507"/>
            <a:ext cx="73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400B3AB-CC0C-427D-ABEA-424ABE48AB1E}"/>
              </a:ext>
            </a:extLst>
          </p:cNvPr>
          <p:cNvSpPr txBox="1"/>
          <p:nvPr/>
        </p:nvSpPr>
        <p:spPr>
          <a:xfrm>
            <a:off x="10891009" y="5320507"/>
            <a:ext cx="64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CCFD0D3-2FB1-48D3-A75F-2C4A04D6A6E9}"/>
              </a:ext>
            </a:extLst>
          </p:cNvPr>
          <p:cNvSpPr txBox="1"/>
          <p:nvPr/>
        </p:nvSpPr>
        <p:spPr>
          <a:xfrm>
            <a:off x="9887689" y="5577363"/>
            <a:ext cx="171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IL-25 transcript level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9EE0D844-B7D7-47BB-9B67-8633A44EBA98}"/>
              </a:ext>
            </a:extLst>
          </p:cNvPr>
          <p:cNvCxnSpPr>
            <a:cxnSpLocks/>
          </p:cNvCxnSpPr>
          <p:nvPr/>
        </p:nvCxnSpPr>
        <p:spPr>
          <a:xfrm>
            <a:off x="10003185" y="5601317"/>
            <a:ext cx="1470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71547BD2-2EEE-403C-99E8-C53FD8283CAD}"/>
              </a:ext>
            </a:extLst>
          </p:cNvPr>
          <p:cNvSpPr/>
          <p:nvPr/>
        </p:nvSpPr>
        <p:spPr>
          <a:xfrm>
            <a:off x="9307231" y="4471279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43224023-29AA-4E3F-B4D6-F074F201E47A}"/>
              </a:ext>
            </a:extLst>
          </p:cNvPr>
          <p:cNvSpPr/>
          <p:nvPr/>
        </p:nvSpPr>
        <p:spPr>
          <a:xfrm>
            <a:off x="9448529" y="4360086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CDF615DA-7DE1-4BF3-9A6B-31D922080F6C}"/>
              </a:ext>
            </a:extLst>
          </p:cNvPr>
          <p:cNvSpPr/>
          <p:nvPr/>
        </p:nvSpPr>
        <p:spPr>
          <a:xfrm>
            <a:off x="9448529" y="4465185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3CE11C2E-2A3A-40E0-9784-1045A7826182}"/>
              </a:ext>
            </a:extLst>
          </p:cNvPr>
          <p:cNvSpPr/>
          <p:nvPr/>
        </p:nvSpPr>
        <p:spPr>
          <a:xfrm>
            <a:off x="9170473" y="4531371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BDCBAB1-616E-4807-AE7F-8F56DFC0AEAB}"/>
              </a:ext>
            </a:extLst>
          </p:cNvPr>
          <p:cNvSpPr/>
          <p:nvPr/>
        </p:nvSpPr>
        <p:spPr>
          <a:xfrm>
            <a:off x="9170473" y="4648881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5321F3E2-468E-42D8-B7CF-516AFA4E5F2D}"/>
              </a:ext>
            </a:extLst>
          </p:cNvPr>
          <p:cNvSpPr/>
          <p:nvPr/>
        </p:nvSpPr>
        <p:spPr>
          <a:xfrm>
            <a:off x="9307231" y="4614172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C8A4CC1-849C-4068-B1D9-1BF7EA840747}"/>
              </a:ext>
            </a:extLst>
          </p:cNvPr>
          <p:cNvGrpSpPr/>
          <p:nvPr/>
        </p:nvGrpSpPr>
        <p:grpSpPr>
          <a:xfrm>
            <a:off x="9883902" y="3986493"/>
            <a:ext cx="683412" cy="454838"/>
            <a:chOff x="7434263" y="3792520"/>
            <a:chExt cx="877887" cy="129347"/>
          </a:xfrm>
        </p:grpSpPr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577CEEE-2E05-4080-BCC0-9CC2B4F079BB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85" y="3893820"/>
              <a:ext cx="873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8E5219FA-168B-4A72-985B-BB62F6E39DC3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EF32405-DF40-4B01-B79B-F8ECAF4D99E2}"/>
              </a:ext>
            </a:extLst>
          </p:cNvPr>
          <p:cNvGrpSpPr/>
          <p:nvPr/>
        </p:nvGrpSpPr>
        <p:grpSpPr>
          <a:xfrm>
            <a:off x="10028162" y="3301624"/>
            <a:ext cx="382065" cy="1417060"/>
            <a:chOff x="8929310" y="2616198"/>
            <a:chExt cx="490787" cy="1524074"/>
          </a:xfrm>
        </p:grpSpPr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2208D64-988D-46E5-B2D2-ADD6681245C7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6443EAAF-0C89-4513-B022-DB134AE3298E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28F72AA-7BF5-4076-84AD-593C4B16C896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5EDB9C31-B465-4F2B-85EA-B8CEDF165C3D}"/>
              </a:ext>
            </a:extLst>
          </p:cNvPr>
          <p:cNvSpPr/>
          <p:nvPr/>
        </p:nvSpPr>
        <p:spPr>
          <a:xfrm>
            <a:off x="10185564" y="3272760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506A0B80-1555-4DE0-9D38-FF720D9D89ED}"/>
              </a:ext>
            </a:extLst>
          </p:cNvPr>
          <p:cNvSpPr/>
          <p:nvPr/>
        </p:nvSpPr>
        <p:spPr>
          <a:xfrm>
            <a:off x="9900114" y="4197223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4FB1BEC-91F0-43CE-966E-D75E170E5E65}"/>
              </a:ext>
            </a:extLst>
          </p:cNvPr>
          <p:cNvSpPr/>
          <p:nvPr/>
        </p:nvSpPr>
        <p:spPr>
          <a:xfrm>
            <a:off x="10185564" y="4011614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0CDDBB64-5A9B-42ED-85CF-95E823C8447E}"/>
              </a:ext>
            </a:extLst>
          </p:cNvPr>
          <p:cNvSpPr/>
          <p:nvPr/>
        </p:nvSpPr>
        <p:spPr>
          <a:xfrm>
            <a:off x="10185564" y="3864607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D133825-2A4F-4335-92BA-F98BD98359C0}"/>
              </a:ext>
            </a:extLst>
          </p:cNvPr>
          <p:cNvSpPr/>
          <p:nvPr/>
        </p:nvSpPr>
        <p:spPr>
          <a:xfrm>
            <a:off x="10185564" y="3736104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0674A6B1-D39D-4155-9049-4F6776DD8B6A}"/>
              </a:ext>
            </a:extLst>
          </p:cNvPr>
          <p:cNvSpPr/>
          <p:nvPr/>
        </p:nvSpPr>
        <p:spPr>
          <a:xfrm>
            <a:off x="10328366" y="3725850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3682651-4136-46EC-B372-DFB0081C5972}"/>
              </a:ext>
            </a:extLst>
          </p:cNvPr>
          <p:cNvSpPr/>
          <p:nvPr/>
        </p:nvSpPr>
        <p:spPr>
          <a:xfrm>
            <a:off x="10038480" y="4258330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BD273F9A-FD65-4409-A8A9-4D44A1858932}"/>
              </a:ext>
            </a:extLst>
          </p:cNvPr>
          <p:cNvSpPr/>
          <p:nvPr/>
        </p:nvSpPr>
        <p:spPr>
          <a:xfrm>
            <a:off x="9903383" y="4343977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2B0D6DA-5C0B-4093-B96D-FB4BE5C14A35}"/>
              </a:ext>
            </a:extLst>
          </p:cNvPr>
          <p:cNvSpPr/>
          <p:nvPr/>
        </p:nvSpPr>
        <p:spPr>
          <a:xfrm>
            <a:off x="10039976" y="4369462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1EE27D7-24AA-4C02-A78B-7E2B317184AC}"/>
              </a:ext>
            </a:extLst>
          </p:cNvPr>
          <p:cNvSpPr/>
          <p:nvPr/>
        </p:nvSpPr>
        <p:spPr>
          <a:xfrm>
            <a:off x="10185564" y="4278374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1B8E2A1-8F15-4361-AF2B-986CCF67BC8A}"/>
              </a:ext>
            </a:extLst>
          </p:cNvPr>
          <p:cNvSpPr/>
          <p:nvPr/>
        </p:nvSpPr>
        <p:spPr>
          <a:xfrm>
            <a:off x="10317994" y="4203782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54B9F28-6343-4155-A8B4-1581458F7B92}"/>
              </a:ext>
            </a:extLst>
          </p:cNvPr>
          <p:cNvSpPr/>
          <p:nvPr/>
        </p:nvSpPr>
        <p:spPr>
          <a:xfrm>
            <a:off x="10453717" y="4346613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AC588B7-9192-4C19-B2FA-792D05501CE9}"/>
              </a:ext>
            </a:extLst>
          </p:cNvPr>
          <p:cNvSpPr/>
          <p:nvPr/>
        </p:nvSpPr>
        <p:spPr>
          <a:xfrm>
            <a:off x="10324800" y="4390681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C0A95D7-B9B7-4D26-83D8-DED06C55B7B1}"/>
              </a:ext>
            </a:extLst>
          </p:cNvPr>
          <p:cNvSpPr/>
          <p:nvPr/>
        </p:nvSpPr>
        <p:spPr>
          <a:xfrm>
            <a:off x="10185564" y="4407039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0C80D0F-8238-4593-9222-D7D6C80163B4}"/>
              </a:ext>
            </a:extLst>
          </p:cNvPr>
          <p:cNvSpPr/>
          <p:nvPr/>
        </p:nvSpPr>
        <p:spPr>
          <a:xfrm>
            <a:off x="10038121" y="4455987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BE1D792B-4234-4B26-8184-8EF7482EEC47}"/>
              </a:ext>
            </a:extLst>
          </p:cNvPr>
          <p:cNvSpPr/>
          <p:nvPr/>
        </p:nvSpPr>
        <p:spPr>
          <a:xfrm>
            <a:off x="10185116" y="4530236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511FAB56-4002-4EEF-B9C7-8EDF9EB0DE66}"/>
              </a:ext>
            </a:extLst>
          </p:cNvPr>
          <p:cNvSpPr/>
          <p:nvPr/>
        </p:nvSpPr>
        <p:spPr>
          <a:xfrm>
            <a:off x="10324720" y="4604412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C601AED-4EAE-40A3-9A36-DE8BB975C9A1}"/>
              </a:ext>
            </a:extLst>
          </p:cNvPr>
          <p:cNvSpPr/>
          <p:nvPr/>
        </p:nvSpPr>
        <p:spPr>
          <a:xfrm>
            <a:off x="10185116" y="4670864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FC22764-05BC-442B-9F8B-233739F24900}"/>
              </a:ext>
            </a:extLst>
          </p:cNvPr>
          <p:cNvGrpSpPr/>
          <p:nvPr/>
        </p:nvGrpSpPr>
        <p:grpSpPr>
          <a:xfrm>
            <a:off x="10879983" y="3623283"/>
            <a:ext cx="686089" cy="398978"/>
            <a:chOff x="7430824" y="3792520"/>
            <a:chExt cx="881326" cy="129347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1B5B256-2647-4FA0-A971-8BE7B9424CC7}"/>
                </a:ext>
              </a:extLst>
            </p:cNvPr>
            <p:cNvCxnSpPr>
              <a:cxnSpLocks/>
            </p:cNvCxnSpPr>
            <p:nvPr/>
          </p:nvCxnSpPr>
          <p:spPr>
            <a:xfrm>
              <a:off x="7430824" y="3831782"/>
              <a:ext cx="873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3CF71130-B6CF-4A96-BD45-7B053216D8E9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E5B715F-CA2B-4980-B207-6384B2F97CCF}"/>
              </a:ext>
            </a:extLst>
          </p:cNvPr>
          <p:cNvGrpSpPr/>
          <p:nvPr/>
        </p:nvGrpSpPr>
        <p:grpSpPr>
          <a:xfrm>
            <a:off x="11026920" y="3393440"/>
            <a:ext cx="382065" cy="898604"/>
            <a:chOff x="8929310" y="2616198"/>
            <a:chExt cx="490787" cy="1524074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A7DFD5E-97AD-4F13-9887-30289877F772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A29DD69-C7DC-4635-B731-02DD22FE9515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005582E-6E19-4AAF-8845-71B1B80E877B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DB2924E-8BEE-4389-951C-57F4F7AF2FE3}"/>
              </a:ext>
            </a:extLst>
          </p:cNvPr>
          <p:cNvSpPr/>
          <p:nvPr/>
        </p:nvSpPr>
        <p:spPr>
          <a:xfrm>
            <a:off x="11282425" y="3345411"/>
            <a:ext cx="126556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F0C4A9E8-0B01-49E6-8C5C-C69E721A4FE2}"/>
              </a:ext>
            </a:extLst>
          </p:cNvPr>
          <p:cNvSpPr/>
          <p:nvPr/>
        </p:nvSpPr>
        <p:spPr>
          <a:xfrm>
            <a:off x="11161087" y="3399768"/>
            <a:ext cx="126556" cy="847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95DA819-1966-4DA7-A73A-39C2075F31A3}"/>
              </a:ext>
            </a:extLst>
          </p:cNvPr>
          <p:cNvSpPr/>
          <p:nvPr/>
        </p:nvSpPr>
        <p:spPr>
          <a:xfrm>
            <a:off x="11431227" y="3572114"/>
            <a:ext cx="126556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B2B0EA5F-9466-40B4-8B47-4F9747780751}"/>
              </a:ext>
            </a:extLst>
          </p:cNvPr>
          <p:cNvSpPr/>
          <p:nvPr/>
        </p:nvSpPr>
        <p:spPr>
          <a:xfrm>
            <a:off x="11431227" y="3697704"/>
            <a:ext cx="126556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EF8B73E-0490-4111-9799-172ACF5EA62D}"/>
              </a:ext>
            </a:extLst>
          </p:cNvPr>
          <p:cNvSpPr/>
          <p:nvPr/>
        </p:nvSpPr>
        <p:spPr>
          <a:xfrm>
            <a:off x="10889559" y="3593006"/>
            <a:ext cx="126556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C5DA1E9-B27B-4C55-9034-F2AD9A36A317}"/>
              </a:ext>
            </a:extLst>
          </p:cNvPr>
          <p:cNvSpPr/>
          <p:nvPr/>
        </p:nvSpPr>
        <p:spPr>
          <a:xfrm>
            <a:off x="11166110" y="3644262"/>
            <a:ext cx="242871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C497659C-45AE-485A-A76A-0E32A0FB99D9}"/>
              </a:ext>
            </a:extLst>
          </p:cNvPr>
          <p:cNvSpPr/>
          <p:nvPr/>
        </p:nvSpPr>
        <p:spPr>
          <a:xfrm>
            <a:off x="11012330" y="3650702"/>
            <a:ext cx="116013" cy="151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3A15D03A-3872-4209-956C-1C263CD9FF9D}"/>
              </a:ext>
            </a:extLst>
          </p:cNvPr>
          <p:cNvSpPr/>
          <p:nvPr/>
        </p:nvSpPr>
        <p:spPr>
          <a:xfrm>
            <a:off x="11290579" y="3747029"/>
            <a:ext cx="116013" cy="757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FF87E10-2698-4217-B89C-F4698072DDED}"/>
              </a:ext>
            </a:extLst>
          </p:cNvPr>
          <p:cNvSpPr/>
          <p:nvPr/>
        </p:nvSpPr>
        <p:spPr>
          <a:xfrm>
            <a:off x="11162406" y="3776787"/>
            <a:ext cx="120019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BCFC86D-808D-4E0E-9F13-4244A5FFF236}"/>
              </a:ext>
            </a:extLst>
          </p:cNvPr>
          <p:cNvSpPr/>
          <p:nvPr/>
        </p:nvSpPr>
        <p:spPr>
          <a:xfrm>
            <a:off x="11287545" y="3739733"/>
            <a:ext cx="116013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6310107-B423-4B5B-8737-591575F16D10}"/>
              </a:ext>
            </a:extLst>
          </p:cNvPr>
          <p:cNvSpPr/>
          <p:nvPr/>
        </p:nvSpPr>
        <p:spPr>
          <a:xfrm>
            <a:off x="11018012" y="3987611"/>
            <a:ext cx="116013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23A51DB-F6C8-4014-B000-9864F7681143}"/>
              </a:ext>
            </a:extLst>
          </p:cNvPr>
          <p:cNvSpPr/>
          <p:nvPr/>
        </p:nvSpPr>
        <p:spPr>
          <a:xfrm>
            <a:off x="11161087" y="4057354"/>
            <a:ext cx="116013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B3C6941A-F157-404A-BAA9-C4540F55A997}"/>
              </a:ext>
            </a:extLst>
          </p:cNvPr>
          <p:cNvSpPr/>
          <p:nvPr/>
        </p:nvSpPr>
        <p:spPr>
          <a:xfrm>
            <a:off x="11171057" y="4254172"/>
            <a:ext cx="232500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6ED5EB05-573E-485B-BF21-5F3074A1925A}"/>
              </a:ext>
            </a:extLst>
          </p:cNvPr>
          <p:cNvSpPr txBox="1"/>
          <p:nvPr/>
        </p:nvSpPr>
        <p:spPr>
          <a:xfrm>
            <a:off x="8957346" y="2931149"/>
            <a:ext cx="1000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p=0.041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60C2A1D-D52B-4284-A6FE-2E515C01268A}"/>
              </a:ext>
            </a:extLst>
          </p:cNvPr>
          <p:cNvSpPr txBox="1"/>
          <p:nvPr/>
        </p:nvSpPr>
        <p:spPr>
          <a:xfrm>
            <a:off x="10007889" y="2931149"/>
            <a:ext cx="1000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p=0.0006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4C72808-8241-4131-9A7F-2F6718DD2C32}"/>
              </a:ext>
            </a:extLst>
          </p:cNvPr>
          <p:cNvGrpSpPr/>
          <p:nvPr/>
        </p:nvGrpSpPr>
        <p:grpSpPr>
          <a:xfrm rot="5400000">
            <a:off x="10141587" y="1903842"/>
            <a:ext cx="128833" cy="2091020"/>
            <a:chOff x="8929310" y="2616198"/>
            <a:chExt cx="490787" cy="1524074"/>
          </a:xfrm>
        </p:grpSpPr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0C30E5F-6F9D-4003-B3ED-BFD62939271B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3FD4536B-A716-4681-AA1F-53F55D18FAB0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BE89B0C-F027-48A4-8D37-5233F9EFF9CB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0942427-BB33-4660-B419-EA179D947F5B}"/>
              </a:ext>
            </a:extLst>
          </p:cNvPr>
          <p:cNvGrpSpPr/>
          <p:nvPr/>
        </p:nvGrpSpPr>
        <p:grpSpPr>
          <a:xfrm rot="5400000">
            <a:off x="10141587" y="2096464"/>
            <a:ext cx="128833" cy="2091020"/>
            <a:chOff x="8929310" y="2616198"/>
            <a:chExt cx="490787" cy="1524074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0697652-4955-455E-9E91-9C282B985C68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4232411-86E7-4F15-B559-1E0923E7BB9E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C5B82C24-9BF2-4B81-B157-D3A1CE0D6CD5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4" y="2616198"/>
              <a:ext cx="0" cy="1524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8B9C1FED-6635-492D-92F7-29506418268C}"/>
              </a:ext>
            </a:extLst>
          </p:cNvPr>
          <p:cNvCxnSpPr>
            <a:cxnSpLocks/>
          </p:cNvCxnSpPr>
          <p:nvPr/>
        </p:nvCxnSpPr>
        <p:spPr>
          <a:xfrm rot="5400000">
            <a:off x="10132426" y="3141975"/>
            <a:ext cx="1288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B23AA23-2FFB-407E-BC81-D5D5179C473E}"/>
              </a:ext>
            </a:extLst>
          </p:cNvPr>
          <p:cNvSpPr/>
          <p:nvPr/>
        </p:nvSpPr>
        <p:spPr>
          <a:xfrm>
            <a:off x="580366" y="1584075"/>
            <a:ext cx="3356032" cy="1004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 human lung fibroblasts,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TSLP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2B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increased expression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smooth muscle actin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and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collagen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(p&lt;0.05)</a:t>
            </a:r>
            <a:r>
              <a:rPr kumimoji="0" lang="en-US" sz="1600" b="0" i="0" u="none" strike="noStrike" kern="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D8795AB3-E76F-4E38-933A-F48C51878F9D}"/>
              </a:ext>
            </a:extLst>
          </p:cNvPr>
          <p:cNvSpPr/>
          <p:nvPr/>
        </p:nvSpPr>
        <p:spPr>
          <a:xfrm>
            <a:off x="4504774" y="1729587"/>
            <a:ext cx="3061338" cy="710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 human lung fibroblasts,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IL-33 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increased expression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 </a:t>
            </a:r>
            <a:r>
              <a:rPr lang="en-US" sz="1600" b="1" kern="0">
                <a:solidFill>
                  <a:srgbClr val="656665"/>
                </a:solidFill>
                <a:latin typeface="Calibri"/>
                <a:cs typeface="Arial" panose="020B0604020202020204" pitchFamily="34" charset="0"/>
              </a:rPr>
              <a:t>T</a:t>
            </a: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ype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 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collagen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fibronectin 1</a:t>
            </a:r>
            <a:r>
              <a:rPr kumimoji="0" lang="en-US" sz="1600" b="0" i="0" u="none" strike="noStrike" kern="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57831315-40E8-45EC-840B-200D95B47D55}"/>
              </a:ext>
            </a:extLst>
          </p:cNvPr>
          <p:cNvSpPr/>
          <p:nvPr/>
        </p:nvSpPr>
        <p:spPr>
          <a:xfrm>
            <a:off x="8126055" y="1701779"/>
            <a:ext cx="3602663" cy="991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 human bronchial biopsies, 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RBM thickness was greater in patients with asthma and high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IL-25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versus 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low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IL-25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(p=0.0006)</a:t>
            </a:r>
            <a:r>
              <a:rPr kumimoji="0" lang="en-US" sz="1600" b="0" i="0" u="none" strike="noStrike" kern="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7BC173-AC3C-4D96-A573-EAC1EBEA2581}"/>
              </a:ext>
            </a:extLst>
          </p:cNvPr>
          <p:cNvGrpSpPr/>
          <p:nvPr/>
        </p:nvGrpSpPr>
        <p:grpSpPr>
          <a:xfrm>
            <a:off x="1816665" y="4045004"/>
            <a:ext cx="156841" cy="212914"/>
            <a:chOff x="8313004" y="3579184"/>
            <a:chExt cx="197550" cy="22899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3A452B-EE6A-40F7-8873-AF4115DFA7A2}"/>
                </a:ext>
              </a:extLst>
            </p:cNvPr>
            <p:cNvCxnSpPr>
              <a:cxnSpLocks/>
            </p:cNvCxnSpPr>
            <p:nvPr/>
          </p:nvCxnSpPr>
          <p:spPr>
            <a:xfrm>
              <a:off x="8414621" y="3581400"/>
              <a:ext cx="0" cy="226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0771AA-714B-4C38-AD36-74D10B2112B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11779" y="3480409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9E3E06-F925-490A-B961-D6F8BA1CE46C}"/>
              </a:ext>
            </a:extLst>
          </p:cNvPr>
          <p:cNvGrpSpPr/>
          <p:nvPr/>
        </p:nvGrpSpPr>
        <p:grpSpPr>
          <a:xfrm>
            <a:off x="3334221" y="3243762"/>
            <a:ext cx="406513" cy="507229"/>
            <a:chOff x="10241937" y="2717433"/>
            <a:chExt cx="512028" cy="5455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528C7B-630E-4B50-AF2E-37033237E47B}"/>
                </a:ext>
              </a:extLst>
            </p:cNvPr>
            <p:cNvGrpSpPr/>
            <p:nvPr/>
          </p:nvGrpSpPr>
          <p:grpSpPr>
            <a:xfrm>
              <a:off x="10241937" y="2717433"/>
              <a:ext cx="412188" cy="545534"/>
              <a:chOff x="10241937" y="2717433"/>
              <a:chExt cx="412188" cy="545534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1F3EDBD-76B3-42BD-93DD-96A0CF8FE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2182" y="3001596"/>
                <a:ext cx="0" cy="2613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20F71B3-3A2B-4620-AAD2-1862B296B24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340712" y="2901162"/>
                <a:ext cx="0" cy="197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3B592FC-5E13-4179-827B-B79ACE0E1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4125" y="2717433"/>
                <a:ext cx="0" cy="2613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C57F2E-1CE1-443C-9082-47B03AB562A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655190" y="2622263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945076-0D84-4C25-B02A-32496CCE2391}"/>
              </a:ext>
            </a:extLst>
          </p:cNvPr>
          <p:cNvGrpSpPr/>
          <p:nvPr/>
        </p:nvGrpSpPr>
        <p:grpSpPr>
          <a:xfrm>
            <a:off x="2561844" y="3673433"/>
            <a:ext cx="156841" cy="216379"/>
            <a:chOff x="9267333" y="3179613"/>
            <a:chExt cx="197550" cy="1307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9D66A66-DAC4-464B-BB9B-8F5145D165A9}"/>
                </a:ext>
              </a:extLst>
            </p:cNvPr>
            <p:cNvCxnSpPr/>
            <p:nvPr/>
          </p:nvCxnSpPr>
          <p:spPr>
            <a:xfrm>
              <a:off x="9366204" y="3180948"/>
              <a:ext cx="0" cy="1293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572C6-01A1-46B3-8A18-ECED25F79C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66108" y="3080838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C3AE2C-C2C9-43E2-8BF1-6B3A6E5C3A4A}"/>
              </a:ext>
            </a:extLst>
          </p:cNvPr>
          <p:cNvGrpSpPr/>
          <p:nvPr/>
        </p:nvGrpSpPr>
        <p:grpSpPr>
          <a:xfrm>
            <a:off x="1091620" y="4600712"/>
            <a:ext cx="156841" cy="140329"/>
            <a:chOff x="7417247" y="4176858"/>
            <a:chExt cx="197550" cy="15092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C09E8A2-408C-4340-9589-3844E82D505F}"/>
                </a:ext>
              </a:extLst>
            </p:cNvPr>
            <p:cNvCxnSpPr/>
            <p:nvPr/>
          </p:nvCxnSpPr>
          <p:spPr>
            <a:xfrm>
              <a:off x="7516022" y="4176858"/>
              <a:ext cx="0" cy="1509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8EC654-E00B-4D49-AF9F-D6D245F810C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16022" y="4078451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2ECFD2C-EF91-4F29-8281-ED4793B8BD1C}"/>
              </a:ext>
            </a:extLst>
          </p:cNvPr>
          <p:cNvSpPr txBox="1"/>
          <p:nvPr/>
        </p:nvSpPr>
        <p:spPr>
          <a:xfrm>
            <a:off x="2516729" y="3428690"/>
            <a:ext cx="243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†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6327D4-AADF-4AF3-9A45-A2F0177246D2}"/>
              </a:ext>
            </a:extLst>
          </p:cNvPr>
          <p:cNvSpPr txBox="1"/>
          <p:nvPr/>
        </p:nvSpPr>
        <p:spPr>
          <a:xfrm>
            <a:off x="1075172" y="5280724"/>
            <a:ext cx="418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3BBE7AF-6757-49F9-9DA2-218EB7F62EFB}"/>
              </a:ext>
            </a:extLst>
          </p:cNvPr>
          <p:cNvCxnSpPr/>
          <p:nvPr/>
        </p:nvCxnSpPr>
        <p:spPr>
          <a:xfrm>
            <a:off x="1283049" y="5255577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7BC528D-318B-4F1D-B08C-918628D74D13}"/>
              </a:ext>
            </a:extLst>
          </p:cNvPr>
          <p:cNvCxnSpPr/>
          <p:nvPr/>
        </p:nvCxnSpPr>
        <p:spPr>
          <a:xfrm>
            <a:off x="2024346" y="5255577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C0B9F0-0831-43D6-B553-323D23B19D5B}"/>
              </a:ext>
            </a:extLst>
          </p:cNvPr>
          <p:cNvCxnSpPr/>
          <p:nvPr/>
        </p:nvCxnSpPr>
        <p:spPr>
          <a:xfrm>
            <a:off x="2774647" y="5255577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F08FEDD-B3B5-4D4D-A2C1-0CAC6901BB85}"/>
              </a:ext>
            </a:extLst>
          </p:cNvPr>
          <p:cNvCxnSpPr/>
          <p:nvPr/>
        </p:nvCxnSpPr>
        <p:spPr>
          <a:xfrm>
            <a:off x="3546218" y="5255577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0E998F3-857F-4FFE-97D6-74CB5D4839B2}"/>
              </a:ext>
            </a:extLst>
          </p:cNvPr>
          <p:cNvSpPr/>
          <p:nvPr/>
        </p:nvSpPr>
        <p:spPr>
          <a:xfrm>
            <a:off x="3553031" y="3274539"/>
            <a:ext cx="222182" cy="1983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6B0B2B-6849-4FE3-AC41-813E00F1FE2F}"/>
              </a:ext>
            </a:extLst>
          </p:cNvPr>
          <p:cNvSpPr/>
          <p:nvPr/>
        </p:nvSpPr>
        <p:spPr>
          <a:xfrm>
            <a:off x="2036200" y="3613831"/>
            <a:ext cx="222182" cy="1639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56C0D4-EE22-420A-AF56-CFB115B02D73}"/>
              </a:ext>
            </a:extLst>
          </p:cNvPr>
          <p:cNvSpPr/>
          <p:nvPr/>
        </p:nvSpPr>
        <p:spPr>
          <a:xfrm>
            <a:off x="3305334" y="3648267"/>
            <a:ext cx="222182" cy="16026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7D2A61B-0229-4851-8F09-71CEA32D03D3}"/>
              </a:ext>
            </a:extLst>
          </p:cNvPr>
          <p:cNvSpPr/>
          <p:nvPr/>
        </p:nvSpPr>
        <p:spPr>
          <a:xfrm>
            <a:off x="1783995" y="4258421"/>
            <a:ext cx="222182" cy="1000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00A9A7-44D7-4484-9118-BB99A867F61B}"/>
              </a:ext>
            </a:extLst>
          </p:cNvPr>
          <p:cNvSpPr/>
          <p:nvPr/>
        </p:nvSpPr>
        <p:spPr>
          <a:xfrm>
            <a:off x="1058949" y="4735611"/>
            <a:ext cx="222182" cy="5152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EFA5ABD-6C27-4DEF-A813-BD4F98F0BE0A}"/>
              </a:ext>
            </a:extLst>
          </p:cNvPr>
          <p:cNvSpPr/>
          <p:nvPr/>
        </p:nvSpPr>
        <p:spPr>
          <a:xfrm>
            <a:off x="2529174" y="3816252"/>
            <a:ext cx="222182" cy="1434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BDBE2D-BC35-41C8-A749-B93FC6BFA393}"/>
              </a:ext>
            </a:extLst>
          </p:cNvPr>
          <p:cNvGrpSpPr/>
          <p:nvPr/>
        </p:nvGrpSpPr>
        <p:grpSpPr>
          <a:xfrm>
            <a:off x="1347009" y="4389114"/>
            <a:ext cx="156841" cy="169626"/>
            <a:chOff x="7738925" y="3949280"/>
            <a:chExt cx="197550" cy="18243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CDC182-F70D-47F0-B608-79ADFAA2D1BE}"/>
                </a:ext>
              </a:extLst>
            </p:cNvPr>
            <p:cNvCxnSpPr/>
            <p:nvPr/>
          </p:nvCxnSpPr>
          <p:spPr>
            <a:xfrm>
              <a:off x="7837700" y="3959229"/>
              <a:ext cx="0" cy="17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994C843-F17A-45CD-B784-51F12FF8CE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37700" y="3850505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C7F2CAA-8077-4D30-B2D0-8E6B43126AB7}"/>
              </a:ext>
            </a:extLst>
          </p:cNvPr>
          <p:cNvCxnSpPr/>
          <p:nvPr/>
        </p:nvCxnSpPr>
        <p:spPr>
          <a:xfrm>
            <a:off x="2890232" y="3232123"/>
            <a:ext cx="0" cy="80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959B04-0D2D-4D27-969F-94F5303D4549}"/>
              </a:ext>
            </a:extLst>
          </p:cNvPr>
          <p:cNvGrpSpPr/>
          <p:nvPr/>
        </p:nvGrpSpPr>
        <p:grpSpPr>
          <a:xfrm>
            <a:off x="2068871" y="3486488"/>
            <a:ext cx="156841" cy="127727"/>
            <a:chOff x="8660094" y="2978489"/>
            <a:chExt cx="197550" cy="13737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9BF72D6-6720-402C-8B7F-62B4D45BBECD}"/>
                </a:ext>
              </a:extLst>
            </p:cNvPr>
            <p:cNvCxnSpPr/>
            <p:nvPr/>
          </p:nvCxnSpPr>
          <p:spPr>
            <a:xfrm>
              <a:off x="8758869" y="2986497"/>
              <a:ext cx="0" cy="1293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174090-F816-41F6-A534-5700D79577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58869" y="2879714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974DEA2-363B-467F-BB20-BDDEA94A8E22}"/>
              </a:ext>
            </a:extLst>
          </p:cNvPr>
          <p:cNvCxnSpPr>
            <a:cxnSpLocks/>
          </p:cNvCxnSpPr>
          <p:nvPr/>
        </p:nvCxnSpPr>
        <p:spPr>
          <a:xfrm rot="5400000">
            <a:off x="2889880" y="3148747"/>
            <a:ext cx="0" cy="1568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78AA109-0953-4D3B-B4F1-12F0A9E86153}"/>
              </a:ext>
            </a:extLst>
          </p:cNvPr>
          <p:cNvSpPr txBox="1"/>
          <p:nvPr/>
        </p:nvSpPr>
        <p:spPr>
          <a:xfrm>
            <a:off x="3285634" y="3264304"/>
            <a:ext cx="243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†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57C9B12-FF1E-42D7-A1FA-AD13FD29165E}"/>
              </a:ext>
            </a:extLst>
          </p:cNvPr>
          <p:cNvGrpSpPr/>
          <p:nvPr/>
        </p:nvGrpSpPr>
        <p:grpSpPr>
          <a:xfrm>
            <a:off x="1585116" y="5178956"/>
            <a:ext cx="147360" cy="152742"/>
            <a:chOff x="8055502" y="4777341"/>
            <a:chExt cx="185609" cy="16427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7325C34-2DA7-4F5B-ACFF-6C4C868A6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5502" y="4777341"/>
              <a:ext cx="119719" cy="1642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BE6508-23A8-4D23-93DF-EEEAC4C02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1392" y="4777341"/>
              <a:ext cx="119719" cy="1642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27FFE31-F57D-4A04-8AFE-E2789012F776}"/>
              </a:ext>
            </a:extLst>
          </p:cNvPr>
          <p:cNvSpPr txBox="1"/>
          <p:nvPr/>
        </p:nvSpPr>
        <p:spPr>
          <a:xfrm>
            <a:off x="911015" y="5473174"/>
            <a:ext cx="296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 concentration (µg/mL)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D7C0D91-1259-4E27-A60E-4E5E4D188AE5}"/>
              </a:ext>
            </a:extLst>
          </p:cNvPr>
          <p:cNvSpPr/>
          <p:nvPr/>
        </p:nvSpPr>
        <p:spPr>
          <a:xfrm>
            <a:off x="904731" y="3134877"/>
            <a:ext cx="725968" cy="2121059"/>
          </a:xfrm>
          <a:custGeom>
            <a:avLst/>
            <a:gdLst>
              <a:gd name="connsiteX0" fmla="*/ 0 w 914400"/>
              <a:gd name="connsiteY0" fmla="*/ 0 h 2281238"/>
              <a:gd name="connsiteX1" fmla="*/ 0 w 914400"/>
              <a:gd name="connsiteY1" fmla="*/ 2281238 h 2281238"/>
              <a:gd name="connsiteX2" fmla="*/ 914400 w 914400"/>
              <a:gd name="connsiteY2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281238">
                <a:moveTo>
                  <a:pt x="0" y="0"/>
                </a:moveTo>
                <a:lnTo>
                  <a:pt x="0" y="2281238"/>
                </a:lnTo>
                <a:lnTo>
                  <a:pt x="914400" y="22812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5CB8707-F373-47BF-9149-B068ECC05591}"/>
              </a:ext>
            </a:extLst>
          </p:cNvPr>
          <p:cNvSpPr txBox="1"/>
          <p:nvPr/>
        </p:nvSpPr>
        <p:spPr>
          <a:xfrm>
            <a:off x="1820046" y="5280724"/>
            <a:ext cx="418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6E60137-0756-4384-9530-0AE9D1F8632F}"/>
              </a:ext>
            </a:extLst>
          </p:cNvPr>
          <p:cNvSpPr txBox="1"/>
          <p:nvPr/>
        </p:nvSpPr>
        <p:spPr>
          <a:xfrm>
            <a:off x="2564919" y="5280724"/>
            <a:ext cx="418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EA7A26-DEEF-4311-AF4A-D6BCBB28982F}"/>
              </a:ext>
            </a:extLst>
          </p:cNvPr>
          <p:cNvSpPr txBox="1"/>
          <p:nvPr/>
        </p:nvSpPr>
        <p:spPr>
          <a:xfrm>
            <a:off x="3340042" y="5280724"/>
            <a:ext cx="418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4A0BE6B-7AAE-4F91-825F-34FE3AF015FF}"/>
              </a:ext>
            </a:extLst>
          </p:cNvPr>
          <p:cNvSpPr txBox="1"/>
          <p:nvPr/>
        </p:nvSpPr>
        <p:spPr>
          <a:xfrm>
            <a:off x="830199" y="2579421"/>
            <a:ext cx="2933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Smooth muscle actin (n=3)	 Collagen (n=3)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CAE745-971F-4B87-B21B-08DF09455380}"/>
              </a:ext>
            </a:extLst>
          </p:cNvPr>
          <p:cNvSpPr/>
          <p:nvPr/>
        </p:nvSpPr>
        <p:spPr>
          <a:xfrm>
            <a:off x="945906" y="2653323"/>
            <a:ext cx="90000" cy="9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BC28C80-FF86-488B-B1DC-0ED0074FA79F}"/>
              </a:ext>
            </a:extLst>
          </p:cNvPr>
          <p:cNvSpPr/>
          <p:nvPr/>
        </p:nvSpPr>
        <p:spPr>
          <a:xfrm>
            <a:off x="2745573" y="2662948"/>
            <a:ext cx="90000" cy="9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761319D-CCC3-4B80-BF0D-6DA4D28AD067}"/>
              </a:ext>
            </a:extLst>
          </p:cNvPr>
          <p:cNvCxnSpPr>
            <a:cxnSpLocks/>
          </p:cNvCxnSpPr>
          <p:nvPr/>
        </p:nvCxnSpPr>
        <p:spPr>
          <a:xfrm rot="16200000">
            <a:off x="874776" y="3104920"/>
            <a:ext cx="0" cy="59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F992C5A-AF9F-4470-A131-166EE831C1AA}"/>
              </a:ext>
            </a:extLst>
          </p:cNvPr>
          <p:cNvCxnSpPr>
            <a:cxnSpLocks/>
          </p:cNvCxnSpPr>
          <p:nvPr/>
        </p:nvCxnSpPr>
        <p:spPr>
          <a:xfrm rot="16200000">
            <a:off x="874776" y="4165450"/>
            <a:ext cx="0" cy="59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2286FB-E9BF-4A73-90CB-FF2545F517F6}"/>
              </a:ext>
            </a:extLst>
          </p:cNvPr>
          <p:cNvCxnSpPr>
            <a:cxnSpLocks/>
          </p:cNvCxnSpPr>
          <p:nvPr/>
        </p:nvCxnSpPr>
        <p:spPr>
          <a:xfrm rot="16200000">
            <a:off x="874777" y="5225979"/>
            <a:ext cx="0" cy="59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3F816DAC-B9C5-4527-B06D-FA3AB5A94906}"/>
              </a:ext>
            </a:extLst>
          </p:cNvPr>
          <p:cNvSpPr/>
          <p:nvPr/>
        </p:nvSpPr>
        <p:spPr>
          <a:xfrm>
            <a:off x="2791198" y="3311904"/>
            <a:ext cx="222182" cy="1941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06C2DC-44A1-4706-BFF0-91A913CAC8E4}"/>
              </a:ext>
            </a:extLst>
          </p:cNvPr>
          <p:cNvSpPr/>
          <p:nvPr/>
        </p:nvSpPr>
        <p:spPr>
          <a:xfrm>
            <a:off x="1314339" y="4557420"/>
            <a:ext cx="222182" cy="695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F977DD2-65D4-4EC5-B7DD-68BC150A2DFB}"/>
              </a:ext>
            </a:extLst>
          </p:cNvPr>
          <p:cNvCxnSpPr>
            <a:cxnSpLocks/>
          </p:cNvCxnSpPr>
          <p:nvPr/>
        </p:nvCxnSpPr>
        <p:spPr>
          <a:xfrm>
            <a:off x="1685525" y="5255908"/>
            <a:ext cx="218213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31503FFE-E9B8-44DF-AEB0-B6E8D4FE702F}"/>
              </a:ext>
            </a:extLst>
          </p:cNvPr>
          <p:cNvSpPr txBox="1"/>
          <p:nvPr/>
        </p:nvSpPr>
        <p:spPr>
          <a:xfrm>
            <a:off x="3540596" y="3001148"/>
            <a:ext cx="243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‡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EA4DFA4-0BED-40A6-9287-A53283719524}"/>
              </a:ext>
            </a:extLst>
          </p:cNvPr>
          <p:cNvSpPr txBox="1"/>
          <p:nvPr/>
        </p:nvSpPr>
        <p:spPr>
          <a:xfrm>
            <a:off x="2769688" y="3025578"/>
            <a:ext cx="243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‡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4B930D-25CB-CB4D-80EC-D996C60FB647}"/>
              </a:ext>
            </a:extLst>
          </p:cNvPr>
          <p:cNvGrpSpPr/>
          <p:nvPr/>
        </p:nvGrpSpPr>
        <p:grpSpPr>
          <a:xfrm>
            <a:off x="11155282" y="1171535"/>
            <a:ext cx="828000" cy="828000"/>
            <a:chOff x="10741197" y="1175965"/>
            <a:chExt cx="1015774" cy="1015774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F54D3C7-064B-4181-83D7-4EAD6CE40E3E}"/>
                </a:ext>
              </a:extLst>
            </p:cNvPr>
            <p:cNvSpPr/>
            <p:nvPr/>
          </p:nvSpPr>
          <p:spPr>
            <a:xfrm>
              <a:off x="10741197" y="1175965"/>
              <a:ext cx="1015774" cy="10157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9EADD736-62DB-46DF-913C-0708C5A9D705}"/>
                </a:ext>
              </a:extLst>
            </p:cNvPr>
            <p:cNvGrpSpPr/>
            <p:nvPr/>
          </p:nvGrpSpPr>
          <p:grpSpPr>
            <a:xfrm>
              <a:off x="10855633" y="1329993"/>
              <a:ext cx="765231" cy="713043"/>
              <a:chOff x="5380276" y="3561255"/>
              <a:chExt cx="1285305" cy="1197648"/>
            </a:xfrm>
          </p:grpSpPr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4CCA0C15-5E60-4C99-94DA-F6600FA556C6}"/>
                  </a:ext>
                </a:extLst>
              </p:cNvPr>
              <p:cNvSpPr/>
              <p:nvPr/>
            </p:nvSpPr>
            <p:spPr>
              <a:xfrm>
                <a:off x="5429948" y="3561255"/>
                <a:ext cx="1235633" cy="731293"/>
              </a:xfrm>
              <a:custGeom>
                <a:avLst/>
                <a:gdLst>
                  <a:gd name="connsiteX0" fmla="*/ 1174866 w 1235633"/>
                  <a:gd name="connsiteY0" fmla="*/ 146100 h 731293"/>
                  <a:gd name="connsiteX1" fmla="*/ 1234126 w 1235633"/>
                  <a:gd name="connsiteY1" fmla="*/ 112309 h 731293"/>
                  <a:gd name="connsiteX2" fmla="*/ 961026 w 1235633"/>
                  <a:gd name="connsiteY2" fmla="*/ 2615 h 731293"/>
                  <a:gd name="connsiteX3" fmla="*/ 619840 w 1235633"/>
                  <a:gd name="connsiteY3" fmla="*/ 20519 h 731293"/>
                  <a:gd name="connsiteX4" fmla="*/ 17406 w 1235633"/>
                  <a:gd name="connsiteY4" fmla="*/ 479216 h 731293"/>
                  <a:gd name="connsiteX5" fmla="*/ 5049 w 1235633"/>
                  <a:gd name="connsiteY5" fmla="*/ 501660 h 731293"/>
                  <a:gd name="connsiteX6" fmla="*/ 56492 w 1235633"/>
                  <a:gd name="connsiteY6" fmla="*/ 555876 h 731293"/>
                  <a:gd name="connsiteX7" fmla="*/ 198968 w 1235633"/>
                  <a:gd name="connsiteY7" fmla="*/ 492581 h 731293"/>
                  <a:gd name="connsiteX8" fmla="*/ 418860 w 1235633"/>
                  <a:gd name="connsiteY8" fmla="*/ 494094 h 731293"/>
                  <a:gd name="connsiteX9" fmla="*/ 619336 w 1235633"/>
                  <a:gd name="connsiteY9" fmla="*/ 593954 h 731293"/>
                  <a:gd name="connsiteX10" fmla="*/ 727516 w 1235633"/>
                  <a:gd name="connsiteY10" fmla="*/ 702387 h 731293"/>
                  <a:gd name="connsiteX11" fmla="*/ 871001 w 1235633"/>
                  <a:gd name="connsiteY11" fmla="*/ 732647 h 731293"/>
                  <a:gd name="connsiteX12" fmla="*/ 924209 w 1235633"/>
                  <a:gd name="connsiteY12" fmla="*/ 676666 h 731293"/>
                  <a:gd name="connsiteX13" fmla="*/ 896218 w 1235633"/>
                  <a:gd name="connsiteY13" fmla="*/ 293871 h 731293"/>
                  <a:gd name="connsiteX14" fmla="*/ 1174866 w 1235633"/>
                  <a:gd name="connsiteY14" fmla="*/ 146100 h 73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5633" h="731293">
                    <a:moveTo>
                      <a:pt x="1174866" y="146100"/>
                    </a:moveTo>
                    <a:cubicBezTo>
                      <a:pt x="1217987" y="149378"/>
                      <a:pt x="1268926" y="137778"/>
                      <a:pt x="1234126" y="112309"/>
                    </a:cubicBezTo>
                    <a:cubicBezTo>
                      <a:pt x="1144858" y="46745"/>
                      <a:pt x="1053572" y="7658"/>
                      <a:pt x="961026" y="2615"/>
                    </a:cubicBezTo>
                    <a:cubicBezTo>
                      <a:pt x="862932" y="-2680"/>
                      <a:pt x="731299" y="-1420"/>
                      <a:pt x="619840" y="20519"/>
                    </a:cubicBezTo>
                    <a:cubicBezTo>
                      <a:pt x="432225" y="57840"/>
                      <a:pt x="132395" y="266637"/>
                      <a:pt x="17406" y="479216"/>
                    </a:cubicBezTo>
                    <a:cubicBezTo>
                      <a:pt x="12867" y="487538"/>
                      <a:pt x="8832" y="494851"/>
                      <a:pt x="5049" y="501660"/>
                    </a:cubicBezTo>
                    <a:cubicBezTo>
                      <a:pt x="-13359" y="535198"/>
                      <a:pt x="21945" y="572267"/>
                      <a:pt x="56492" y="555876"/>
                    </a:cubicBezTo>
                    <a:cubicBezTo>
                      <a:pt x="108943" y="530911"/>
                      <a:pt x="166943" y="498381"/>
                      <a:pt x="198968" y="492581"/>
                    </a:cubicBezTo>
                    <a:cubicBezTo>
                      <a:pt x="265541" y="480477"/>
                      <a:pt x="352287" y="477956"/>
                      <a:pt x="418860" y="494094"/>
                    </a:cubicBezTo>
                    <a:cubicBezTo>
                      <a:pt x="486694" y="510485"/>
                      <a:pt x="564867" y="551589"/>
                      <a:pt x="619336" y="593954"/>
                    </a:cubicBezTo>
                    <a:cubicBezTo>
                      <a:pt x="658422" y="624466"/>
                      <a:pt x="685404" y="675153"/>
                      <a:pt x="727516" y="702387"/>
                    </a:cubicBezTo>
                    <a:cubicBezTo>
                      <a:pt x="758786" y="722308"/>
                      <a:pt x="841749" y="759125"/>
                      <a:pt x="871001" y="732647"/>
                    </a:cubicBezTo>
                    <a:cubicBezTo>
                      <a:pt x="894957" y="710961"/>
                      <a:pt x="921183" y="707935"/>
                      <a:pt x="924209" y="676666"/>
                    </a:cubicBezTo>
                    <a:cubicBezTo>
                      <a:pt x="933287" y="587145"/>
                      <a:pt x="877305" y="381627"/>
                      <a:pt x="896218" y="293871"/>
                    </a:cubicBezTo>
                    <a:cubicBezTo>
                      <a:pt x="926479" y="152152"/>
                      <a:pt x="1093919" y="139796"/>
                      <a:pt x="1174866" y="146100"/>
                    </a:cubicBezTo>
                    <a:close/>
                  </a:path>
                </a:pathLst>
              </a:custGeom>
              <a:solidFill>
                <a:schemeClr val="tx2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B11219AC-44FD-40D1-A2D7-786B183629F8}"/>
                  </a:ext>
                </a:extLst>
              </p:cNvPr>
              <p:cNvSpPr/>
              <p:nvPr/>
            </p:nvSpPr>
            <p:spPr>
              <a:xfrm>
                <a:off x="5380276" y="3800657"/>
                <a:ext cx="958246" cy="958246"/>
              </a:xfrm>
              <a:custGeom>
                <a:avLst/>
                <a:gdLst>
                  <a:gd name="connsiteX0" fmla="*/ 975898 w 958246"/>
                  <a:gd name="connsiteY0" fmla="*/ 485175 h 958246"/>
                  <a:gd name="connsiteX1" fmla="*/ 487949 w 958246"/>
                  <a:gd name="connsiteY1" fmla="*/ 970350 h 958246"/>
                  <a:gd name="connsiteX2" fmla="*/ 0 w 958246"/>
                  <a:gd name="connsiteY2" fmla="*/ 485175 h 958246"/>
                  <a:gd name="connsiteX3" fmla="*/ 487949 w 958246"/>
                  <a:gd name="connsiteY3" fmla="*/ 0 h 958246"/>
                  <a:gd name="connsiteX4" fmla="*/ 975898 w 958246"/>
                  <a:gd name="connsiteY4" fmla="*/ 485175 h 95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46" h="958246">
                    <a:moveTo>
                      <a:pt x="975898" y="485175"/>
                    </a:moveTo>
                    <a:cubicBezTo>
                      <a:pt x="975898" y="753130"/>
                      <a:pt x="757436" y="970350"/>
                      <a:pt x="487949" y="970350"/>
                    </a:cubicBezTo>
                    <a:cubicBezTo>
                      <a:pt x="218462" y="970350"/>
                      <a:pt x="0" y="753130"/>
                      <a:pt x="0" y="485175"/>
                    </a:cubicBezTo>
                    <a:cubicBezTo>
                      <a:pt x="0" y="217220"/>
                      <a:pt x="218462" y="0"/>
                      <a:pt x="487949" y="0"/>
                    </a:cubicBezTo>
                    <a:cubicBezTo>
                      <a:pt x="757436" y="0"/>
                      <a:pt x="975898" y="217220"/>
                      <a:pt x="975898" y="485175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998F7239-6397-4AFF-B4E7-FB04B35DD5F3}"/>
                  </a:ext>
                </a:extLst>
              </p:cNvPr>
              <p:cNvSpPr/>
              <p:nvPr/>
            </p:nvSpPr>
            <p:spPr>
              <a:xfrm>
                <a:off x="5402971" y="3823100"/>
                <a:ext cx="907812" cy="907812"/>
              </a:xfrm>
              <a:custGeom>
                <a:avLst/>
                <a:gdLst>
                  <a:gd name="connsiteX0" fmla="*/ 930507 w 907812"/>
                  <a:gd name="connsiteY0" fmla="*/ 462732 h 907812"/>
                  <a:gd name="connsiteX1" fmla="*/ 465254 w 907812"/>
                  <a:gd name="connsiteY1" fmla="*/ 925464 h 907812"/>
                  <a:gd name="connsiteX2" fmla="*/ 0 w 907812"/>
                  <a:gd name="connsiteY2" fmla="*/ 462732 h 907812"/>
                  <a:gd name="connsiteX3" fmla="*/ 465254 w 907812"/>
                  <a:gd name="connsiteY3" fmla="*/ 0 h 907812"/>
                  <a:gd name="connsiteX4" fmla="*/ 930507 w 907812"/>
                  <a:gd name="connsiteY4" fmla="*/ 462732 h 90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812" h="907812">
                    <a:moveTo>
                      <a:pt x="930507" y="462732"/>
                    </a:moveTo>
                    <a:cubicBezTo>
                      <a:pt x="930507" y="718292"/>
                      <a:pt x="722206" y="925464"/>
                      <a:pt x="465254" y="925464"/>
                    </a:cubicBezTo>
                    <a:cubicBezTo>
                      <a:pt x="208301" y="925464"/>
                      <a:pt x="0" y="718292"/>
                      <a:pt x="0" y="462732"/>
                    </a:cubicBezTo>
                    <a:cubicBezTo>
                      <a:pt x="0" y="207172"/>
                      <a:pt x="208301" y="0"/>
                      <a:pt x="465254" y="0"/>
                    </a:cubicBezTo>
                    <a:cubicBezTo>
                      <a:pt x="722206" y="0"/>
                      <a:pt x="930507" y="207172"/>
                      <a:pt x="930507" y="46273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521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AC324056-A4B7-448A-A947-8F409DF4F0C6}"/>
                  </a:ext>
                </a:extLst>
              </p:cNvPr>
              <p:cNvSpPr/>
              <p:nvPr/>
            </p:nvSpPr>
            <p:spPr>
              <a:xfrm>
                <a:off x="6038440" y="3932285"/>
                <a:ext cx="25217" cy="25217"/>
              </a:xfrm>
              <a:custGeom>
                <a:avLst/>
                <a:gdLst>
                  <a:gd name="connsiteX0" fmla="*/ 41356 w 25217"/>
                  <a:gd name="connsiteY0" fmla="*/ 20683 h 25217"/>
                  <a:gd name="connsiteX1" fmla="*/ 20678 w 25217"/>
                  <a:gd name="connsiteY1" fmla="*/ 41361 h 25217"/>
                  <a:gd name="connsiteX2" fmla="*/ 0 w 25217"/>
                  <a:gd name="connsiteY2" fmla="*/ 20683 h 25217"/>
                  <a:gd name="connsiteX3" fmla="*/ 20678 w 25217"/>
                  <a:gd name="connsiteY3" fmla="*/ 5 h 25217"/>
                  <a:gd name="connsiteX4" fmla="*/ 41356 w 25217"/>
                  <a:gd name="connsiteY4" fmla="*/ 20683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83"/>
                    </a:moveTo>
                    <a:cubicBezTo>
                      <a:pt x="41356" y="32031"/>
                      <a:pt x="32026" y="41361"/>
                      <a:pt x="20678" y="41361"/>
                    </a:cubicBezTo>
                    <a:cubicBezTo>
                      <a:pt x="9330" y="41361"/>
                      <a:pt x="0" y="32031"/>
                      <a:pt x="0" y="20683"/>
                    </a:cubicBezTo>
                    <a:cubicBezTo>
                      <a:pt x="0" y="9335"/>
                      <a:pt x="9330" y="5"/>
                      <a:pt x="20678" y="5"/>
                    </a:cubicBezTo>
                    <a:cubicBezTo>
                      <a:pt x="32026" y="-247"/>
                      <a:pt x="41356" y="9083"/>
                      <a:pt x="41356" y="20683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C2A60C2B-00D9-4421-89B8-6AEF46BC5BEC}"/>
                  </a:ext>
                </a:extLst>
              </p:cNvPr>
              <p:cNvSpPr/>
              <p:nvPr/>
            </p:nvSpPr>
            <p:spPr>
              <a:xfrm>
                <a:off x="6221263" y="4194799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98"/>
                      <a:pt x="32098" y="41356"/>
                      <a:pt x="20678" y="41356"/>
                    </a:cubicBezTo>
                    <a:cubicBezTo>
                      <a:pt x="9258" y="41356"/>
                      <a:pt x="0" y="32098"/>
                      <a:pt x="0" y="20678"/>
                    </a:cubicBezTo>
                    <a:cubicBezTo>
                      <a:pt x="0" y="9258"/>
                      <a:pt x="9258" y="0"/>
                      <a:pt x="20678" y="0"/>
                    </a:cubicBezTo>
                    <a:cubicBezTo>
                      <a:pt x="32098" y="0"/>
                      <a:pt x="41356" y="9258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6B809A13-E4E0-479D-B028-2B4C9D0F16EE}"/>
                  </a:ext>
                </a:extLst>
              </p:cNvPr>
              <p:cNvSpPr/>
              <p:nvPr/>
            </p:nvSpPr>
            <p:spPr>
              <a:xfrm>
                <a:off x="6114343" y="4580367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26"/>
                      <a:pt x="32026" y="41356"/>
                      <a:pt x="20678" y="41356"/>
                    </a:cubicBezTo>
                    <a:cubicBezTo>
                      <a:pt x="9330" y="41356"/>
                      <a:pt x="0" y="32026"/>
                      <a:pt x="0" y="20678"/>
                    </a:cubicBezTo>
                    <a:cubicBezTo>
                      <a:pt x="0" y="9330"/>
                      <a:pt x="9330" y="0"/>
                      <a:pt x="20678" y="0"/>
                    </a:cubicBezTo>
                    <a:cubicBezTo>
                      <a:pt x="32278" y="0"/>
                      <a:pt x="41356" y="9330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251A777C-7C26-49D2-9ED3-91A01CAD0BD9}"/>
                  </a:ext>
                </a:extLst>
              </p:cNvPr>
              <p:cNvSpPr/>
              <p:nvPr/>
            </p:nvSpPr>
            <p:spPr>
              <a:xfrm>
                <a:off x="5779965" y="4651227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98"/>
                      <a:pt x="32098" y="41356"/>
                      <a:pt x="20678" y="41356"/>
                    </a:cubicBezTo>
                    <a:cubicBezTo>
                      <a:pt x="9258" y="41356"/>
                      <a:pt x="0" y="32098"/>
                      <a:pt x="0" y="20678"/>
                    </a:cubicBezTo>
                    <a:cubicBezTo>
                      <a:pt x="0" y="9258"/>
                      <a:pt x="9258" y="0"/>
                      <a:pt x="20678" y="0"/>
                    </a:cubicBezTo>
                    <a:cubicBezTo>
                      <a:pt x="32098" y="0"/>
                      <a:pt x="41356" y="9258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D0F6154-9036-4E90-AD59-F6303E35A46E}"/>
                  </a:ext>
                </a:extLst>
              </p:cNvPr>
              <p:cNvSpPr/>
              <p:nvPr/>
            </p:nvSpPr>
            <p:spPr>
              <a:xfrm>
                <a:off x="5475848" y="4363501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26"/>
                      <a:pt x="32026" y="41356"/>
                      <a:pt x="20678" y="41356"/>
                    </a:cubicBezTo>
                    <a:cubicBezTo>
                      <a:pt x="9330" y="41356"/>
                      <a:pt x="0" y="32026"/>
                      <a:pt x="0" y="20678"/>
                    </a:cubicBezTo>
                    <a:cubicBezTo>
                      <a:pt x="0" y="9330"/>
                      <a:pt x="9330" y="0"/>
                      <a:pt x="20678" y="0"/>
                    </a:cubicBezTo>
                    <a:cubicBezTo>
                      <a:pt x="32026" y="0"/>
                      <a:pt x="41356" y="9330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F0FCA811-2B47-455B-B6FD-79C974A829A5}"/>
                  </a:ext>
                </a:extLst>
              </p:cNvPr>
              <p:cNvSpPr/>
              <p:nvPr/>
            </p:nvSpPr>
            <p:spPr>
              <a:xfrm>
                <a:off x="5731801" y="3898751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26"/>
                      <a:pt x="32026" y="41356"/>
                      <a:pt x="20678" y="41356"/>
                    </a:cubicBezTo>
                    <a:cubicBezTo>
                      <a:pt x="9330" y="41356"/>
                      <a:pt x="0" y="32026"/>
                      <a:pt x="0" y="20678"/>
                    </a:cubicBezTo>
                    <a:cubicBezTo>
                      <a:pt x="0" y="9330"/>
                      <a:pt x="9330" y="0"/>
                      <a:pt x="20678" y="0"/>
                    </a:cubicBezTo>
                    <a:cubicBezTo>
                      <a:pt x="32026" y="0"/>
                      <a:pt x="41356" y="9330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192BDDF1-B2AE-49AE-9561-CD831E36BD3A}"/>
                  </a:ext>
                </a:extLst>
              </p:cNvPr>
              <p:cNvSpPr/>
              <p:nvPr/>
            </p:nvSpPr>
            <p:spPr>
              <a:xfrm>
                <a:off x="5444327" y="4134783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98"/>
                      <a:pt x="32098" y="41356"/>
                      <a:pt x="20678" y="41356"/>
                    </a:cubicBezTo>
                    <a:cubicBezTo>
                      <a:pt x="9258" y="41356"/>
                      <a:pt x="0" y="32098"/>
                      <a:pt x="0" y="20678"/>
                    </a:cubicBezTo>
                    <a:cubicBezTo>
                      <a:pt x="0" y="9258"/>
                      <a:pt x="9258" y="0"/>
                      <a:pt x="20678" y="0"/>
                    </a:cubicBezTo>
                    <a:cubicBezTo>
                      <a:pt x="32098" y="0"/>
                      <a:pt x="41356" y="9258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2F57BE4-493D-4976-A199-975AEECA7E42}"/>
                  </a:ext>
                </a:extLst>
              </p:cNvPr>
              <p:cNvSpPr/>
              <p:nvPr/>
            </p:nvSpPr>
            <p:spPr>
              <a:xfrm>
                <a:off x="5504753" y="3919536"/>
                <a:ext cx="756510" cy="781727"/>
              </a:xfrm>
              <a:custGeom>
                <a:avLst/>
                <a:gdLst>
                  <a:gd name="connsiteX0" fmla="*/ 448453 w 756510"/>
                  <a:gd name="connsiteY0" fmla="*/ 13007 h 781727"/>
                  <a:gd name="connsiteX1" fmla="*/ 429288 w 756510"/>
                  <a:gd name="connsiteY1" fmla="*/ 2668 h 781727"/>
                  <a:gd name="connsiteX2" fmla="*/ 338759 w 756510"/>
                  <a:gd name="connsiteY2" fmla="*/ 29650 h 781727"/>
                  <a:gd name="connsiteX3" fmla="*/ 326403 w 756510"/>
                  <a:gd name="connsiteY3" fmla="*/ 129509 h 781727"/>
                  <a:gd name="connsiteX4" fmla="*/ 337246 w 756510"/>
                  <a:gd name="connsiteY4" fmla="*/ 216508 h 781727"/>
                  <a:gd name="connsiteX5" fmla="*/ 310516 w 756510"/>
                  <a:gd name="connsiteY5" fmla="*/ 270472 h 781727"/>
                  <a:gd name="connsiteX6" fmla="*/ 259326 w 756510"/>
                  <a:gd name="connsiteY6" fmla="*/ 217517 h 781727"/>
                  <a:gd name="connsiteX7" fmla="*/ 111554 w 756510"/>
                  <a:gd name="connsiteY7" fmla="*/ 112109 h 781727"/>
                  <a:gd name="connsiteX8" fmla="*/ 61877 w 756510"/>
                  <a:gd name="connsiteY8" fmla="*/ 112109 h 781727"/>
                  <a:gd name="connsiteX9" fmla="*/ 29599 w 756510"/>
                  <a:gd name="connsiteY9" fmla="*/ 136318 h 781727"/>
                  <a:gd name="connsiteX10" fmla="*/ 5895 w 756510"/>
                  <a:gd name="connsiteY10" fmla="*/ 178430 h 781727"/>
                  <a:gd name="connsiteX11" fmla="*/ 18503 w 756510"/>
                  <a:gd name="connsiteY11" fmla="*/ 296194 h 781727"/>
                  <a:gd name="connsiteX12" fmla="*/ 95919 w 756510"/>
                  <a:gd name="connsiteY12" fmla="*/ 365288 h 781727"/>
                  <a:gd name="connsiteX13" fmla="*/ 143075 w 756510"/>
                  <a:gd name="connsiteY13" fmla="*/ 378149 h 781727"/>
                  <a:gd name="connsiteX14" fmla="*/ 233604 w 756510"/>
                  <a:gd name="connsiteY14" fmla="*/ 396305 h 781727"/>
                  <a:gd name="connsiteX15" fmla="*/ 262604 w 756510"/>
                  <a:gd name="connsiteY15" fmla="*/ 450522 h 781727"/>
                  <a:gd name="connsiteX16" fmla="*/ 185440 w 756510"/>
                  <a:gd name="connsiteY16" fmla="*/ 481791 h 781727"/>
                  <a:gd name="connsiteX17" fmla="*/ 33886 w 756510"/>
                  <a:gd name="connsiteY17" fmla="*/ 529451 h 781727"/>
                  <a:gd name="connsiteX18" fmla="*/ 187709 w 756510"/>
                  <a:gd name="connsiteY18" fmla="*/ 673188 h 781727"/>
                  <a:gd name="connsiteX19" fmla="*/ 267395 w 756510"/>
                  <a:gd name="connsiteY19" fmla="*/ 623762 h 781727"/>
                  <a:gd name="connsiteX20" fmla="*/ 351368 w 756510"/>
                  <a:gd name="connsiteY20" fmla="*/ 552650 h 781727"/>
                  <a:gd name="connsiteX21" fmla="*/ 364985 w 756510"/>
                  <a:gd name="connsiteY21" fmla="*/ 705213 h 781727"/>
                  <a:gd name="connsiteX22" fmla="*/ 455262 w 756510"/>
                  <a:gd name="connsiteY22" fmla="*/ 781621 h 781727"/>
                  <a:gd name="connsiteX23" fmla="*/ 513009 w 756510"/>
                  <a:gd name="connsiteY23" fmla="*/ 753126 h 781727"/>
                  <a:gd name="connsiteX24" fmla="*/ 496113 w 756510"/>
                  <a:gd name="connsiteY24" fmla="*/ 578372 h 781727"/>
                  <a:gd name="connsiteX25" fmla="*/ 459549 w 756510"/>
                  <a:gd name="connsiteY25" fmla="*/ 493643 h 781727"/>
                  <a:gd name="connsiteX26" fmla="*/ 565460 w 756510"/>
                  <a:gd name="connsiteY26" fmla="*/ 528442 h 781727"/>
                  <a:gd name="connsiteX27" fmla="*/ 640607 w 756510"/>
                  <a:gd name="connsiteY27" fmla="*/ 620736 h 781727"/>
                  <a:gd name="connsiteX28" fmla="*/ 748031 w 756510"/>
                  <a:gd name="connsiteY28" fmla="*/ 556433 h 781727"/>
                  <a:gd name="connsiteX29" fmla="*/ 671371 w 756510"/>
                  <a:gd name="connsiteY29" fmla="*/ 395296 h 781727"/>
                  <a:gd name="connsiteX30" fmla="*/ 521582 w 756510"/>
                  <a:gd name="connsiteY30" fmla="*/ 357219 h 781727"/>
                  <a:gd name="connsiteX31" fmla="*/ 490061 w 756510"/>
                  <a:gd name="connsiteY31" fmla="*/ 342845 h 781727"/>
                  <a:gd name="connsiteX32" fmla="*/ 536460 w 756510"/>
                  <a:gd name="connsiteY32" fmla="*/ 296950 h 781727"/>
                  <a:gd name="connsiteX33" fmla="*/ 698858 w 756510"/>
                  <a:gd name="connsiteY33" fmla="*/ 213230 h 781727"/>
                  <a:gd name="connsiteX34" fmla="*/ 600764 w 756510"/>
                  <a:gd name="connsiteY34" fmla="*/ 76301 h 781727"/>
                  <a:gd name="connsiteX35" fmla="*/ 429793 w 756510"/>
                  <a:gd name="connsiteY35" fmla="*/ 209699 h 781727"/>
                  <a:gd name="connsiteX36" fmla="*/ 459801 w 756510"/>
                  <a:gd name="connsiteY36" fmla="*/ 101014 h 781727"/>
                  <a:gd name="connsiteX37" fmla="*/ 448453 w 756510"/>
                  <a:gd name="connsiteY37" fmla="*/ 13007 h 78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56510" h="781727">
                    <a:moveTo>
                      <a:pt x="448453" y="13007"/>
                    </a:moveTo>
                    <a:cubicBezTo>
                      <a:pt x="443158" y="8215"/>
                      <a:pt x="436853" y="4433"/>
                      <a:pt x="429288" y="2668"/>
                    </a:cubicBezTo>
                    <a:cubicBezTo>
                      <a:pt x="396758" y="-5402"/>
                      <a:pt x="361959" y="5189"/>
                      <a:pt x="338759" y="29650"/>
                    </a:cubicBezTo>
                    <a:cubicBezTo>
                      <a:pt x="316568" y="53354"/>
                      <a:pt x="322116" y="100005"/>
                      <a:pt x="326403" y="129509"/>
                    </a:cubicBezTo>
                    <a:cubicBezTo>
                      <a:pt x="330438" y="158509"/>
                      <a:pt x="335733" y="187508"/>
                      <a:pt x="337246" y="216508"/>
                    </a:cubicBezTo>
                    <a:cubicBezTo>
                      <a:pt x="338255" y="237690"/>
                      <a:pt x="346324" y="281568"/>
                      <a:pt x="310516" y="270472"/>
                    </a:cubicBezTo>
                    <a:cubicBezTo>
                      <a:pt x="287821" y="263411"/>
                      <a:pt x="272186" y="235673"/>
                      <a:pt x="259326" y="217517"/>
                    </a:cubicBezTo>
                    <a:cubicBezTo>
                      <a:pt x="223013" y="167335"/>
                      <a:pt x="174597" y="122448"/>
                      <a:pt x="111554" y="112109"/>
                    </a:cubicBezTo>
                    <a:cubicBezTo>
                      <a:pt x="96424" y="109588"/>
                      <a:pt x="77007" y="109336"/>
                      <a:pt x="61877" y="112109"/>
                    </a:cubicBezTo>
                    <a:cubicBezTo>
                      <a:pt x="46494" y="114883"/>
                      <a:pt x="39181" y="123709"/>
                      <a:pt x="29599" y="136318"/>
                    </a:cubicBezTo>
                    <a:cubicBezTo>
                      <a:pt x="19764" y="148926"/>
                      <a:pt x="11443" y="163048"/>
                      <a:pt x="5895" y="178430"/>
                    </a:cubicBezTo>
                    <a:cubicBezTo>
                      <a:pt x="-6966" y="213230"/>
                      <a:pt x="3121" y="263411"/>
                      <a:pt x="18503" y="296194"/>
                    </a:cubicBezTo>
                    <a:cubicBezTo>
                      <a:pt x="33886" y="329228"/>
                      <a:pt x="61624" y="352932"/>
                      <a:pt x="95919" y="365288"/>
                    </a:cubicBezTo>
                    <a:cubicBezTo>
                      <a:pt x="111050" y="370584"/>
                      <a:pt x="127441" y="374366"/>
                      <a:pt x="143075" y="378149"/>
                    </a:cubicBezTo>
                    <a:cubicBezTo>
                      <a:pt x="172831" y="385210"/>
                      <a:pt x="204353" y="386723"/>
                      <a:pt x="233604" y="396305"/>
                    </a:cubicBezTo>
                    <a:cubicBezTo>
                      <a:pt x="256804" y="403870"/>
                      <a:pt x="277482" y="425809"/>
                      <a:pt x="262604" y="450522"/>
                    </a:cubicBezTo>
                    <a:cubicBezTo>
                      <a:pt x="247726" y="475234"/>
                      <a:pt x="209900" y="476747"/>
                      <a:pt x="185440" y="481791"/>
                    </a:cubicBezTo>
                    <a:cubicBezTo>
                      <a:pt x="134249" y="492382"/>
                      <a:pt x="74233" y="493138"/>
                      <a:pt x="33886" y="529451"/>
                    </a:cubicBezTo>
                    <a:cubicBezTo>
                      <a:pt x="-72026" y="625023"/>
                      <a:pt x="95919" y="690335"/>
                      <a:pt x="187709" y="673188"/>
                    </a:cubicBezTo>
                    <a:cubicBezTo>
                      <a:pt x="221752" y="666884"/>
                      <a:pt x="246717" y="651249"/>
                      <a:pt x="267395" y="623762"/>
                    </a:cubicBezTo>
                    <a:cubicBezTo>
                      <a:pt x="287569" y="596780"/>
                      <a:pt x="311273" y="550129"/>
                      <a:pt x="351368" y="552650"/>
                    </a:cubicBezTo>
                    <a:cubicBezTo>
                      <a:pt x="412645" y="556433"/>
                      <a:pt x="363472" y="670414"/>
                      <a:pt x="364985" y="705213"/>
                    </a:cubicBezTo>
                    <a:cubicBezTo>
                      <a:pt x="366750" y="754386"/>
                      <a:pt x="407349" y="788177"/>
                      <a:pt x="455262" y="781621"/>
                    </a:cubicBezTo>
                    <a:cubicBezTo>
                      <a:pt x="477705" y="778595"/>
                      <a:pt x="498635" y="771786"/>
                      <a:pt x="513009" y="753126"/>
                    </a:cubicBezTo>
                    <a:cubicBezTo>
                      <a:pt x="555625" y="697144"/>
                      <a:pt x="540243" y="626536"/>
                      <a:pt x="496113" y="578372"/>
                    </a:cubicBezTo>
                    <a:cubicBezTo>
                      <a:pt x="479974" y="560972"/>
                      <a:pt x="426767" y="518860"/>
                      <a:pt x="459549" y="493643"/>
                    </a:cubicBezTo>
                    <a:cubicBezTo>
                      <a:pt x="496365" y="465652"/>
                      <a:pt x="543017" y="497173"/>
                      <a:pt x="565460" y="528442"/>
                    </a:cubicBezTo>
                    <a:cubicBezTo>
                      <a:pt x="588408" y="560720"/>
                      <a:pt x="599503" y="605606"/>
                      <a:pt x="640607" y="620736"/>
                    </a:cubicBezTo>
                    <a:cubicBezTo>
                      <a:pt x="692302" y="639901"/>
                      <a:pt x="730884" y="599302"/>
                      <a:pt x="748031" y="556433"/>
                    </a:cubicBezTo>
                    <a:cubicBezTo>
                      <a:pt x="777535" y="483808"/>
                      <a:pt x="739205" y="424548"/>
                      <a:pt x="671371" y="395296"/>
                    </a:cubicBezTo>
                    <a:cubicBezTo>
                      <a:pt x="623459" y="374618"/>
                      <a:pt x="571008" y="373862"/>
                      <a:pt x="521582" y="357219"/>
                    </a:cubicBezTo>
                    <a:cubicBezTo>
                      <a:pt x="512504" y="354193"/>
                      <a:pt x="496365" y="350662"/>
                      <a:pt x="490061" y="342845"/>
                    </a:cubicBezTo>
                    <a:cubicBezTo>
                      <a:pt x="471653" y="320150"/>
                      <a:pt x="522339" y="300733"/>
                      <a:pt x="536460" y="296950"/>
                    </a:cubicBezTo>
                    <a:cubicBezTo>
                      <a:pt x="599755" y="280055"/>
                      <a:pt x="676415" y="291655"/>
                      <a:pt x="698858" y="213230"/>
                    </a:cubicBezTo>
                    <a:cubicBezTo>
                      <a:pt x="717771" y="147161"/>
                      <a:pt x="675658" y="69241"/>
                      <a:pt x="600764" y="76301"/>
                    </a:cubicBezTo>
                    <a:cubicBezTo>
                      <a:pt x="547304" y="81345"/>
                      <a:pt x="494348" y="260890"/>
                      <a:pt x="429793" y="209699"/>
                    </a:cubicBezTo>
                    <a:cubicBezTo>
                      <a:pt x="401297" y="187256"/>
                      <a:pt x="448705" y="122196"/>
                      <a:pt x="459801" y="101014"/>
                    </a:cubicBezTo>
                    <a:cubicBezTo>
                      <a:pt x="472157" y="76806"/>
                      <a:pt x="470644" y="33685"/>
                      <a:pt x="448453" y="13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D2F2B62B-61C8-4952-9F8E-4B25CAE8B8EB}"/>
                  </a:ext>
                </a:extLst>
              </p:cNvPr>
              <p:cNvSpPr/>
              <p:nvPr/>
            </p:nvSpPr>
            <p:spPr>
              <a:xfrm>
                <a:off x="5539444" y="3956595"/>
                <a:ext cx="680859" cy="706076"/>
              </a:xfrm>
              <a:custGeom>
                <a:avLst/>
                <a:gdLst>
                  <a:gd name="connsiteX0" fmla="*/ 397624 w 680859"/>
                  <a:gd name="connsiteY0" fmla="*/ 22850 h 706076"/>
                  <a:gd name="connsiteX1" fmla="*/ 356772 w 680859"/>
                  <a:gd name="connsiteY1" fmla="*/ 1416 h 706076"/>
                  <a:gd name="connsiteX2" fmla="*/ 322225 w 680859"/>
                  <a:gd name="connsiteY2" fmla="*/ 212230 h 706076"/>
                  <a:gd name="connsiteX3" fmla="*/ 298773 w 680859"/>
                  <a:gd name="connsiteY3" fmla="*/ 255099 h 706076"/>
                  <a:gd name="connsiteX4" fmla="*/ 239261 w 680859"/>
                  <a:gd name="connsiteY4" fmla="*/ 245012 h 706076"/>
                  <a:gd name="connsiteX5" fmla="*/ 186053 w 680859"/>
                  <a:gd name="connsiteY5" fmla="*/ 188526 h 706076"/>
                  <a:gd name="connsiteX6" fmla="*/ 56942 w 680859"/>
                  <a:gd name="connsiteY6" fmla="*/ 117414 h 706076"/>
                  <a:gd name="connsiteX7" fmla="*/ 10543 w 680859"/>
                  <a:gd name="connsiteY7" fmla="*/ 236186 h 706076"/>
                  <a:gd name="connsiteX8" fmla="*/ 64255 w 680859"/>
                  <a:gd name="connsiteY8" fmla="*/ 297968 h 706076"/>
                  <a:gd name="connsiteX9" fmla="*/ 142680 w 680859"/>
                  <a:gd name="connsiteY9" fmla="*/ 319402 h 706076"/>
                  <a:gd name="connsiteX10" fmla="*/ 269017 w 680859"/>
                  <a:gd name="connsiteY10" fmla="*/ 395558 h 706076"/>
                  <a:gd name="connsiteX11" fmla="*/ 183279 w 680859"/>
                  <a:gd name="connsiteY11" fmla="*/ 455322 h 706076"/>
                  <a:gd name="connsiteX12" fmla="*/ 39038 w 680859"/>
                  <a:gd name="connsiteY12" fmla="*/ 522904 h 706076"/>
                  <a:gd name="connsiteX13" fmla="*/ 109645 w 680859"/>
                  <a:gd name="connsiteY13" fmla="*/ 593511 h 706076"/>
                  <a:gd name="connsiteX14" fmla="*/ 229930 w 680859"/>
                  <a:gd name="connsiteY14" fmla="*/ 535008 h 706076"/>
                  <a:gd name="connsiteX15" fmla="*/ 308103 w 680859"/>
                  <a:gd name="connsiteY15" fmla="*/ 480035 h 706076"/>
                  <a:gd name="connsiteX16" fmla="*/ 371398 w 680859"/>
                  <a:gd name="connsiteY16" fmla="*/ 541312 h 706076"/>
                  <a:gd name="connsiteX17" fmla="*/ 365346 w 680859"/>
                  <a:gd name="connsiteY17" fmla="*/ 605868 h 706076"/>
                  <a:gd name="connsiteX18" fmla="*/ 358537 w 680859"/>
                  <a:gd name="connsiteY18" fmla="*/ 679753 h 706076"/>
                  <a:gd name="connsiteX19" fmla="*/ 418301 w 680859"/>
                  <a:gd name="connsiteY19" fmla="*/ 713292 h 706076"/>
                  <a:gd name="connsiteX20" fmla="*/ 458901 w 680859"/>
                  <a:gd name="connsiteY20" fmla="*/ 592502 h 706076"/>
                  <a:gd name="connsiteX21" fmla="*/ 420823 w 680859"/>
                  <a:gd name="connsiteY21" fmla="*/ 526182 h 706076"/>
                  <a:gd name="connsiteX22" fmla="*/ 392580 w 680859"/>
                  <a:gd name="connsiteY22" fmla="*/ 465913 h 706076"/>
                  <a:gd name="connsiteX23" fmla="*/ 425614 w 680859"/>
                  <a:gd name="connsiteY23" fmla="*/ 416236 h 706076"/>
                  <a:gd name="connsiteX24" fmla="*/ 526987 w 680859"/>
                  <a:gd name="connsiteY24" fmla="*/ 450783 h 706076"/>
                  <a:gd name="connsiteX25" fmla="*/ 565317 w 680859"/>
                  <a:gd name="connsiteY25" fmla="*/ 511556 h 706076"/>
                  <a:gd name="connsiteX26" fmla="*/ 625837 w 680859"/>
                  <a:gd name="connsiteY26" fmla="*/ 538286 h 706076"/>
                  <a:gd name="connsiteX27" fmla="*/ 690897 w 680859"/>
                  <a:gd name="connsiteY27" fmla="*/ 428340 h 706076"/>
                  <a:gd name="connsiteX28" fmla="*/ 545899 w 680859"/>
                  <a:gd name="connsiteY28" fmla="*/ 358993 h 706076"/>
                  <a:gd name="connsiteX29" fmla="*/ 467222 w 680859"/>
                  <a:gd name="connsiteY29" fmla="*/ 340585 h 706076"/>
                  <a:gd name="connsiteX30" fmla="*/ 420823 w 680859"/>
                  <a:gd name="connsiteY30" fmla="*/ 299229 h 706076"/>
                  <a:gd name="connsiteX31" fmla="*/ 485883 w 680859"/>
                  <a:gd name="connsiteY31" fmla="*/ 248038 h 706076"/>
                  <a:gd name="connsiteX32" fmla="*/ 552204 w 680859"/>
                  <a:gd name="connsiteY32" fmla="*/ 226856 h 706076"/>
                  <a:gd name="connsiteX33" fmla="*/ 609194 w 680859"/>
                  <a:gd name="connsiteY33" fmla="*/ 104554 h 706076"/>
                  <a:gd name="connsiteX34" fmla="*/ 514378 w 680859"/>
                  <a:gd name="connsiteY34" fmla="*/ 106067 h 706076"/>
                  <a:gd name="connsiteX35" fmla="*/ 462683 w 680859"/>
                  <a:gd name="connsiteY35" fmla="*/ 172892 h 706076"/>
                  <a:gd name="connsiteX36" fmla="*/ 385267 w 680859"/>
                  <a:gd name="connsiteY36" fmla="*/ 183987 h 706076"/>
                  <a:gd name="connsiteX37" fmla="*/ 386024 w 680859"/>
                  <a:gd name="connsiteY37" fmla="*/ 113127 h 706076"/>
                  <a:gd name="connsiteX38" fmla="*/ 397624 w 680859"/>
                  <a:gd name="connsiteY38" fmla="*/ 22850 h 70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80859" h="706076">
                    <a:moveTo>
                      <a:pt x="397624" y="22850"/>
                    </a:moveTo>
                    <a:cubicBezTo>
                      <a:pt x="392832" y="6207"/>
                      <a:pt x="380980" y="-3880"/>
                      <a:pt x="356772" y="1416"/>
                    </a:cubicBezTo>
                    <a:cubicBezTo>
                      <a:pt x="274060" y="20329"/>
                      <a:pt x="324999" y="157761"/>
                      <a:pt x="322225" y="212230"/>
                    </a:cubicBezTo>
                    <a:cubicBezTo>
                      <a:pt x="321216" y="232404"/>
                      <a:pt x="320460" y="249299"/>
                      <a:pt x="298773" y="255099"/>
                    </a:cubicBezTo>
                    <a:cubicBezTo>
                      <a:pt x="279356" y="260142"/>
                      <a:pt x="256408" y="255099"/>
                      <a:pt x="239261" y="245012"/>
                    </a:cubicBezTo>
                    <a:cubicBezTo>
                      <a:pt x="215305" y="230891"/>
                      <a:pt x="201687" y="210717"/>
                      <a:pt x="186053" y="188526"/>
                    </a:cubicBezTo>
                    <a:cubicBezTo>
                      <a:pt x="154532" y="143892"/>
                      <a:pt x="114437" y="107832"/>
                      <a:pt x="56942" y="117414"/>
                    </a:cubicBezTo>
                    <a:cubicBezTo>
                      <a:pt x="7769" y="125736"/>
                      <a:pt x="-14927" y="195839"/>
                      <a:pt x="10543" y="236186"/>
                    </a:cubicBezTo>
                    <a:cubicBezTo>
                      <a:pt x="23908" y="257116"/>
                      <a:pt x="42568" y="284855"/>
                      <a:pt x="64255" y="297968"/>
                    </a:cubicBezTo>
                    <a:cubicBezTo>
                      <a:pt x="88463" y="312342"/>
                      <a:pt x="116202" y="314107"/>
                      <a:pt x="142680" y="319402"/>
                    </a:cubicBezTo>
                    <a:cubicBezTo>
                      <a:pt x="188070" y="328481"/>
                      <a:pt x="257921" y="339828"/>
                      <a:pt x="269017" y="395558"/>
                    </a:cubicBezTo>
                    <a:cubicBezTo>
                      <a:pt x="276582" y="433888"/>
                      <a:pt x="210009" y="449774"/>
                      <a:pt x="183279" y="455322"/>
                    </a:cubicBezTo>
                    <a:cubicBezTo>
                      <a:pt x="135367" y="465409"/>
                      <a:pt x="65516" y="475243"/>
                      <a:pt x="39038" y="522904"/>
                    </a:cubicBezTo>
                    <a:cubicBezTo>
                      <a:pt x="13821" y="568294"/>
                      <a:pt x="74594" y="591998"/>
                      <a:pt x="109645" y="593511"/>
                    </a:cubicBezTo>
                    <a:cubicBezTo>
                      <a:pt x="156549" y="595529"/>
                      <a:pt x="198661" y="568546"/>
                      <a:pt x="229930" y="535008"/>
                    </a:cubicBezTo>
                    <a:cubicBezTo>
                      <a:pt x="250608" y="512817"/>
                      <a:pt x="277086" y="486843"/>
                      <a:pt x="308103" y="480035"/>
                    </a:cubicBezTo>
                    <a:cubicBezTo>
                      <a:pt x="341642" y="472974"/>
                      <a:pt x="365094" y="511556"/>
                      <a:pt x="371398" y="541312"/>
                    </a:cubicBezTo>
                    <a:cubicBezTo>
                      <a:pt x="376189" y="564512"/>
                      <a:pt x="371650" y="584181"/>
                      <a:pt x="365346" y="605868"/>
                    </a:cubicBezTo>
                    <a:cubicBezTo>
                      <a:pt x="358789" y="628311"/>
                      <a:pt x="355259" y="657058"/>
                      <a:pt x="358537" y="679753"/>
                    </a:cubicBezTo>
                    <a:cubicBezTo>
                      <a:pt x="363076" y="710518"/>
                      <a:pt x="389554" y="720857"/>
                      <a:pt x="418301" y="713292"/>
                    </a:cubicBezTo>
                    <a:cubicBezTo>
                      <a:pt x="477814" y="697657"/>
                      <a:pt x="484370" y="640163"/>
                      <a:pt x="458901" y="592502"/>
                    </a:cubicBezTo>
                    <a:cubicBezTo>
                      <a:pt x="447049" y="570059"/>
                      <a:pt x="434945" y="547868"/>
                      <a:pt x="420823" y="526182"/>
                    </a:cubicBezTo>
                    <a:cubicBezTo>
                      <a:pt x="407458" y="505504"/>
                      <a:pt x="392580" y="491634"/>
                      <a:pt x="392580" y="465913"/>
                    </a:cubicBezTo>
                    <a:cubicBezTo>
                      <a:pt x="392580" y="438679"/>
                      <a:pt x="394850" y="419766"/>
                      <a:pt x="425614" y="416236"/>
                    </a:cubicBezTo>
                    <a:cubicBezTo>
                      <a:pt x="462936" y="411949"/>
                      <a:pt x="501013" y="422792"/>
                      <a:pt x="526987" y="450783"/>
                    </a:cubicBezTo>
                    <a:cubicBezTo>
                      <a:pt x="543126" y="468183"/>
                      <a:pt x="549682" y="492895"/>
                      <a:pt x="565317" y="511556"/>
                    </a:cubicBezTo>
                    <a:cubicBezTo>
                      <a:pt x="582716" y="532234"/>
                      <a:pt x="598351" y="539799"/>
                      <a:pt x="625837" y="538286"/>
                    </a:cubicBezTo>
                    <a:cubicBezTo>
                      <a:pt x="676271" y="535512"/>
                      <a:pt x="723932" y="476000"/>
                      <a:pt x="690897" y="428340"/>
                    </a:cubicBezTo>
                    <a:cubicBezTo>
                      <a:pt x="657359" y="379671"/>
                      <a:pt x="600620" y="364541"/>
                      <a:pt x="545899" y="358993"/>
                    </a:cubicBezTo>
                    <a:cubicBezTo>
                      <a:pt x="518161" y="356219"/>
                      <a:pt x="492944" y="352689"/>
                      <a:pt x="467222" y="340585"/>
                    </a:cubicBezTo>
                    <a:cubicBezTo>
                      <a:pt x="453101" y="333776"/>
                      <a:pt x="419310" y="318394"/>
                      <a:pt x="420823" y="299229"/>
                    </a:cubicBezTo>
                    <a:cubicBezTo>
                      <a:pt x="422588" y="275777"/>
                      <a:pt x="467222" y="254090"/>
                      <a:pt x="485883" y="248038"/>
                    </a:cubicBezTo>
                    <a:cubicBezTo>
                      <a:pt x="508831" y="240473"/>
                      <a:pt x="530517" y="239212"/>
                      <a:pt x="552204" y="226856"/>
                    </a:cubicBezTo>
                    <a:cubicBezTo>
                      <a:pt x="592551" y="203909"/>
                      <a:pt x="615246" y="150448"/>
                      <a:pt x="609194" y="104554"/>
                    </a:cubicBezTo>
                    <a:cubicBezTo>
                      <a:pt x="601629" y="49580"/>
                      <a:pt x="537578" y="80850"/>
                      <a:pt x="514378" y="106067"/>
                    </a:cubicBezTo>
                    <a:cubicBezTo>
                      <a:pt x="495213" y="126745"/>
                      <a:pt x="483109" y="153222"/>
                      <a:pt x="462683" y="172892"/>
                    </a:cubicBezTo>
                    <a:cubicBezTo>
                      <a:pt x="443771" y="191048"/>
                      <a:pt x="404432" y="216013"/>
                      <a:pt x="385267" y="183987"/>
                    </a:cubicBezTo>
                    <a:cubicBezTo>
                      <a:pt x="371146" y="160283"/>
                      <a:pt x="376693" y="137588"/>
                      <a:pt x="386024" y="113127"/>
                    </a:cubicBezTo>
                    <a:cubicBezTo>
                      <a:pt x="394345" y="92702"/>
                      <a:pt x="405189" y="49580"/>
                      <a:pt x="397624" y="2285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5CEE62BA-9683-484B-A406-50A0446C4FED}"/>
                  </a:ext>
                </a:extLst>
              </p:cNvPr>
              <p:cNvSpPr/>
              <p:nvPr/>
            </p:nvSpPr>
            <p:spPr>
              <a:xfrm>
                <a:off x="5564667" y="3966057"/>
                <a:ext cx="630425" cy="680859"/>
              </a:xfrm>
              <a:custGeom>
                <a:avLst/>
                <a:gdLst>
                  <a:gd name="connsiteX0" fmla="*/ 437965 w 630425"/>
                  <a:gd name="connsiteY0" fmla="*/ 189907 h 680859"/>
                  <a:gd name="connsiteX1" fmla="*/ 339871 w 630425"/>
                  <a:gd name="connsiteY1" fmla="*/ 153847 h 680859"/>
                  <a:gd name="connsiteX2" fmla="*/ 353236 w 630425"/>
                  <a:gd name="connsiteY2" fmla="*/ 2041 h 680859"/>
                  <a:gd name="connsiteX3" fmla="*/ 279854 w 630425"/>
                  <a:gd name="connsiteY3" fmla="*/ 265306 h 680859"/>
                  <a:gd name="connsiteX4" fmla="*/ 135361 w 630425"/>
                  <a:gd name="connsiteY4" fmla="*/ 170238 h 680859"/>
                  <a:gd name="connsiteX5" fmla="*/ 10789 w 630425"/>
                  <a:gd name="connsiteY5" fmla="*/ 151578 h 680859"/>
                  <a:gd name="connsiteX6" fmla="*/ 90727 w 630425"/>
                  <a:gd name="connsiteY6" fmla="*/ 269341 h 680859"/>
                  <a:gd name="connsiteX7" fmla="*/ 237238 w 630425"/>
                  <a:gd name="connsiteY7" fmla="*/ 340201 h 680859"/>
                  <a:gd name="connsiteX8" fmla="*/ 50127 w 630425"/>
                  <a:gd name="connsiteY8" fmla="*/ 504111 h 680859"/>
                  <a:gd name="connsiteX9" fmla="*/ 154274 w 630425"/>
                  <a:gd name="connsiteY9" fmla="*/ 546224 h 680859"/>
                  <a:gd name="connsiteX10" fmla="*/ 286159 w 630425"/>
                  <a:gd name="connsiteY10" fmla="*/ 447373 h 680859"/>
                  <a:gd name="connsiteX11" fmla="*/ 361557 w 630425"/>
                  <a:gd name="connsiteY11" fmla="*/ 556563 h 680859"/>
                  <a:gd name="connsiteX12" fmla="*/ 387279 w 630425"/>
                  <a:gd name="connsiteY12" fmla="*/ 682648 h 680859"/>
                  <a:gd name="connsiteX13" fmla="*/ 407957 w 630425"/>
                  <a:gd name="connsiteY13" fmla="*/ 560345 h 680859"/>
                  <a:gd name="connsiteX14" fmla="*/ 352227 w 630425"/>
                  <a:gd name="connsiteY14" fmla="*/ 436278 h 680859"/>
                  <a:gd name="connsiteX15" fmla="*/ 485625 w 630425"/>
                  <a:gd name="connsiteY15" fmla="*/ 409043 h 680859"/>
                  <a:gd name="connsiteX16" fmla="*/ 590276 w 630425"/>
                  <a:gd name="connsiteY16" fmla="*/ 513442 h 680859"/>
                  <a:gd name="connsiteX17" fmla="*/ 625579 w 630425"/>
                  <a:gd name="connsiteY17" fmla="*/ 406521 h 680859"/>
                  <a:gd name="connsiteX18" fmla="*/ 466460 w 630425"/>
                  <a:gd name="connsiteY18" fmla="*/ 348270 h 680859"/>
                  <a:gd name="connsiteX19" fmla="*/ 399635 w 630425"/>
                  <a:gd name="connsiteY19" fmla="*/ 255220 h 680859"/>
                  <a:gd name="connsiteX20" fmla="*/ 537320 w 630425"/>
                  <a:gd name="connsiteY20" fmla="*/ 187134 h 680859"/>
                  <a:gd name="connsiteX21" fmla="*/ 528998 w 630425"/>
                  <a:gd name="connsiteY21" fmla="*/ 84753 h 680859"/>
                  <a:gd name="connsiteX22" fmla="*/ 437965 w 630425"/>
                  <a:gd name="connsiteY22" fmla="*/ 189907 h 68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30425" h="680859">
                    <a:moveTo>
                      <a:pt x="437965" y="189907"/>
                    </a:moveTo>
                    <a:cubicBezTo>
                      <a:pt x="397113" y="216890"/>
                      <a:pt x="344914" y="211342"/>
                      <a:pt x="339871" y="153847"/>
                    </a:cubicBezTo>
                    <a:cubicBezTo>
                      <a:pt x="335584" y="103918"/>
                      <a:pt x="370131" y="50457"/>
                      <a:pt x="353236" y="2041"/>
                    </a:cubicBezTo>
                    <a:cubicBezTo>
                      <a:pt x="249594" y="-25950"/>
                      <a:pt x="367609" y="242863"/>
                      <a:pt x="279854" y="265306"/>
                    </a:cubicBezTo>
                    <a:cubicBezTo>
                      <a:pt x="217821" y="281193"/>
                      <a:pt x="165874" y="211594"/>
                      <a:pt x="135361" y="170238"/>
                    </a:cubicBezTo>
                    <a:cubicBezTo>
                      <a:pt x="104344" y="128126"/>
                      <a:pt x="47101" y="93579"/>
                      <a:pt x="10789" y="151578"/>
                    </a:cubicBezTo>
                    <a:cubicBezTo>
                      <a:pt x="-26280" y="210585"/>
                      <a:pt x="40041" y="252698"/>
                      <a:pt x="90727" y="269341"/>
                    </a:cubicBezTo>
                    <a:cubicBezTo>
                      <a:pt x="147717" y="288002"/>
                      <a:pt x="197899" y="291280"/>
                      <a:pt x="237238" y="340201"/>
                    </a:cubicBezTo>
                    <a:cubicBezTo>
                      <a:pt x="338862" y="466286"/>
                      <a:pt x="96275" y="452921"/>
                      <a:pt x="50127" y="504111"/>
                    </a:cubicBezTo>
                    <a:cubicBezTo>
                      <a:pt x="1963" y="557571"/>
                      <a:pt x="120987" y="565136"/>
                      <a:pt x="154274" y="546224"/>
                    </a:cubicBezTo>
                    <a:cubicBezTo>
                      <a:pt x="194621" y="523276"/>
                      <a:pt x="235725" y="444851"/>
                      <a:pt x="286159" y="447373"/>
                    </a:cubicBezTo>
                    <a:cubicBezTo>
                      <a:pt x="337349" y="449895"/>
                      <a:pt x="361810" y="515459"/>
                      <a:pt x="361557" y="556563"/>
                    </a:cubicBezTo>
                    <a:cubicBezTo>
                      <a:pt x="361557" y="588084"/>
                      <a:pt x="328775" y="689961"/>
                      <a:pt x="387279" y="682648"/>
                    </a:cubicBezTo>
                    <a:cubicBezTo>
                      <a:pt x="457886" y="674074"/>
                      <a:pt x="430148" y="594388"/>
                      <a:pt x="407957" y="560345"/>
                    </a:cubicBezTo>
                    <a:cubicBezTo>
                      <a:pt x="384505" y="524033"/>
                      <a:pt x="343401" y="483181"/>
                      <a:pt x="352227" y="436278"/>
                    </a:cubicBezTo>
                    <a:cubicBezTo>
                      <a:pt x="362314" y="383574"/>
                      <a:pt x="446287" y="392148"/>
                      <a:pt x="485625" y="409043"/>
                    </a:cubicBezTo>
                    <a:cubicBezTo>
                      <a:pt x="531520" y="428712"/>
                      <a:pt x="549928" y="505877"/>
                      <a:pt x="590276" y="513442"/>
                    </a:cubicBezTo>
                    <a:cubicBezTo>
                      <a:pt x="649536" y="524537"/>
                      <a:pt x="662144" y="438295"/>
                      <a:pt x="625579" y="406521"/>
                    </a:cubicBezTo>
                    <a:cubicBezTo>
                      <a:pt x="584728" y="370966"/>
                      <a:pt x="517146" y="362896"/>
                      <a:pt x="466460" y="348270"/>
                    </a:cubicBezTo>
                    <a:cubicBezTo>
                      <a:pt x="425356" y="336418"/>
                      <a:pt x="357775" y="303888"/>
                      <a:pt x="399635" y="255220"/>
                    </a:cubicBezTo>
                    <a:cubicBezTo>
                      <a:pt x="436200" y="212855"/>
                      <a:pt x="500755" y="225211"/>
                      <a:pt x="537320" y="187134"/>
                    </a:cubicBezTo>
                    <a:cubicBezTo>
                      <a:pt x="559763" y="163934"/>
                      <a:pt x="595319" y="50962"/>
                      <a:pt x="528998" y="84753"/>
                    </a:cubicBezTo>
                    <a:cubicBezTo>
                      <a:pt x="486382" y="106439"/>
                      <a:pt x="479573" y="162673"/>
                      <a:pt x="437965" y="18990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4D1DDA1B-B532-4134-8F9E-4D6984D8B284}"/>
                  </a:ext>
                </a:extLst>
              </p:cNvPr>
              <p:cNvSpPr/>
              <p:nvPr/>
            </p:nvSpPr>
            <p:spPr>
              <a:xfrm>
                <a:off x="5603219" y="4272767"/>
                <a:ext cx="453906" cy="353038"/>
              </a:xfrm>
              <a:custGeom>
                <a:avLst/>
                <a:gdLst>
                  <a:gd name="connsiteX0" fmla="*/ 328300 w 453906"/>
                  <a:gd name="connsiteY0" fmla="*/ 27944 h 353038"/>
                  <a:gd name="connsiteX1" fmla="*/ 321239 w 453906"/>
                  <a:gd name="connsiteY1" fmla="*/ 38787 h 353038"/>
                  <a:gd name="connsiteX2" fmla="*/ 322248 w 453906"/>
                  <a:gd name="connsiteY2" fmla="*/ 83169 h 353038"/>
                  <a:gd name="connsiteX3" fmla="*/ 306361 w 453906"/>
                  <a:gd name="connsiteY3" fmla="*/ 72326 h 353038"/>
                  <a:gd name="connsiteX4" fmla="*/ 292996 w 453906"/>
                  <a:gd name="connsiteY4" fmla="*/ 34248 h 353038"/>
                  <a:gd name="connsiteX5" fmla="*/ 266519 w 453906"/>
                  <a:gd name="connsiteY5" fmla="*/ 101830 h 353038"/>
                  <a:gd name="connsiteX6" fmla="*/ 269040 w 453906"/>
                  <a:gd name="connsiteY6" fmla="*/ 68039 h 353038"/>
                  <a:gd name="connsiteX7" fmla="*/ 274588 w 453906"/>
                  <a:gd name="connsiteY7" fmla="*/ 29457 h 353038"/>
                  <a:gd name="connsiteX8" fmla="*/ 227432 w 453906"/>
                  <a:gd name="connsiteY8" fmla="*/ 63248 h 353038"/>
                  <a:gd name="connsiteX9" fmla="*/ 261980 w 453906"/>
                  <a:gd name="connsiteY9" fmla="*/ 1214 h 353038"/>
                  <a:gd name="connsiteX10" fmla="*/ 241806 w 453906"/>
                  <a:gd name="connsiteY10" fmla="*/ 12309 h 353038"/>
                  <a:gd name="connsiteX11" fmla="*/ 212806 w 453906"/>
                  <a:gd name="connsiteY11" fmla="*/ 14327 h 353038"/>
                  <a:gd name="connsiteX12" fmla="*/ 167164 w 453906"/>
                  <a:gd name="connsiteY12" fmla="*/ 3988 h 353038"/>
                  <a:gd name="connsiteX13" fmla="*/ 198433 w 453906"/>
                  <a:gd name="connsiteY13" fmla="*/ 32735 h 353038"/>
                  <a:gd name="connsiteX14" fmla="*/ 11323 w 453906"/>
                  <a:gd name="connsiteY14" fmla="*/ 196645 h 353038"/>
                  <a:gd name="connsiteX15" fmla="*/ 115469 w 453906"/>
                  <a:gd name="connsiteY15" fmla="*/ 238758 h 353038"/>
                  <a:gd name="connsiteX16" fmla="*/ 247354 w 453906"/>
                  <a:gd name="connsiteY16" fmla="*/ 139907 h 353038"/>
                  <a:gd name="connsiteX17" fmla="*/ 322752 w 453906"/>
                  <a:gd name="connsiteY17" fmla="*/ 249097 h 353038"/>
                  <a:gd name="connsiteX18" fmla="*/ 348474 w 453906"/>
                  <a:gd name="connsiteY18" fmla="*/ 375182 h 353038"/>
                  <a:gd name="connsiteX19" fmla="*/ 369152 w 453906"/>
                  <a:gd name="connsiteY19" fmla="*/ 252879 h 353038"/>
                  <a:gd name="connsiteX20" fmla="*/ 313422 w 453906"/>
                  <a:gd name="connsiteY20" fmla="*/ 128812 h 353038"/>
                  <a:gd name="connsiteX21" fmla="*/ 374195 w 453906"/>
                  <a:gd name="connsiteY21" fmla="*/ 88717 h 353038"/>
                  <a:gd name="connsiteX22" fmla="*/ 419081 w 453906"/>
                  <a:gd name="connsiteY22" fmla="*/ 93004 h 353038"/>
                  <a:gd name="connsiteX23" fmla="*/ 455898 w 453906"/>
                  <a:gd name="connsiteY23" fmla="*/ 102082 h 353038"/>
                  <a:gd name="connsiteX24" fmla="*/ 375456 w 453906"/>
                  <a:gd name="connsiteY24" fmla="*/ 74595 h 353038"/>
                  <a:gd name="connsiteX25" fmla="*/ 342926 w 453906"/>
                  <a:gd name="connsiteY25" fmla="*/ 66526 h 353038"/>
                  <a:gd name="connsiteX26" fmla="*/ 335865 w 453906"/>
                  <a:gd name="connsiteY26" fmla="*/ 35761 h 353038"/>
                  <a:gd name="connsiteX27" fmla="*/ 328300 w 453906"/>
                  <a:gd name="connsiteY27" fmla="*/ 27944 h 35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3906" h="353038">
                    <a:moveTo>
                      <a:pt x="328300" y="27944"/>
                    </a:moveTo>
                    <a:cubicBezTo>
                      <a:pt x="323257" y="25170"/>
                      <a:pt x="318718" y="28448"/>
                      <a:pt x="321239" y="38787"/>
                    </a:cubicBezTo>
                    <a:cubicBezTo>
                      <a:pt x="324518" y="52656"/>
                      <a:pt x="334857" y="70056"/>
                      <a:pt x="322248" y="83169"/>
                    </a:cubicBezTo>
                    <a:cubicBezTo>
                      <a:pt x="309892" y="96030"/>
                      <a:pt x="306361" y="83673"/>
                      <a:pt x="306361" y="72326"/>
                    </a:cubicBezTo>
                    <a:cubicBezTo>
                      <a:pt x="306361" y="59465"/>
                      <a:pt x="308379" y="38535"/>
                      <a:pt x="292996" y="34248"/>
                    </a:cubicBezTo>
                    <a:cubicBezTo>
                      <a:pt x="292744" y="45091"/>
                      <a:pt x="289718" y="121751"/>
                      <a:pt x="266519" y="101830"/>
                    </a:cubicBezTo>
                    <a:cubicBezTo>
                      <a:pt x="258197" y="94769"/>
                      <a:pt x="267275" y="76108"/>
                      <a:pt x="269040" y="68039"/>
                    </a:cubicBezTo>
                    <a:cubicBezTo>
                      <a:pt x="272066" y="54926"/>
                      <a:pt x="278118" y="42822"/>
                      <a:pt x="274588" y="29457"/>
                    </a:cubicBezTo>
                    <a:cubicBezTo>
                      <a:pt x="257440" y="32483"/>
                      <a:pt x="253406" y="106621"/>
                      <a:pt x="227432" y="63248"/>
                    </a:cubicBezTo>
                    <a:cubicBezTo>
                      <a:pt x="211546" y="36518"/>
                      <a:pt x="267023" y="28196"/>
                      <a:pt x="261980" y="1214"/>
                    </a:cubicBezTo>
                    <a:cubicBezTo>
                      <a:pt x="251136" y="-804"/>
                      <a:pt x="248867" y="6509"/>
                      <a:pt x="241806" y="12309"/>
                    </a:cubicBezTo>
                    <a:cubicBezTo>
                      <a:pt x="231719" y="20883"/>
                      <a:pt x="223902" y="19874"/>
                      <a:pt x="212806" y="14327"/>
                    </a:cubicBezTo>
                    <a:cubicBezTo>
                      <a:pt x="201207" y="8527"/>
                      <a:pt x="179772" y="-7360"/>
                      <a:pt x="167164" y="3988"/>
                    </a:cubicBezTo>
                    <a:cubicBezTo>
                      <a:pt x="174224" y="14579"/>
                      <a:pt x="189607" y="22144"/>
                      <a:pt x="198433" y="32735"/>
                    </a:cubicBezTo>
                    <a:cubicBezTo>
                      <a:pt x="300057" y="158820"/>
                      <a:pt x="57470" y="145455"/>
                      <a:pt x="11323" y="196645"/>
                    </a:cubicBezTo>
                    <a:cubicBezTo>
                      <a:pt x="-36842" y="250106"/>
                      <a:pt x="82182" y="257671"/>
                      <a:pt x="115469" y="238758"/>
                    </a:cubicBezTo>
                    <a:cubicBezTo>
                      <a:pt x="155816" y="215810"/>
                      <a:pt x="196920" y="137386"/>
                      <a:pt x="247354" y="139907"/>
                    </a:cubicBezTo>
                    <a:cubicBezTo>
                      <a:pt x="298544" y="142429"/>
                      <a:pt x="323005" y="207993"/>
                      <a:pt x="322752" y="249097"/>
                    </a:cubicBezTo>
                    <a:cubicBezTo>
                      <a:pt x="322752" y="280618"/>
                      <a:pt x="289970" y="382495"/>
                      <a:pt x="348474" y="375182"/>
                    </a:cubicBezTo>
                    <a:cubicBezTo>
                      <a:pt x="419081" y="366608"/>
                      <a:pt x="391343" y="286922"/>
                      <a:pt x="369152" y="252879"/>
                    </a:cubicBezTo>
                    <a:cubicBezTo>
                      <a:pt x="345700" y="216567"/>
                      <a:pt x="304596" y="175715"/>
                      <a:pt x="313422" y="128812"/>
                    </a:cubicBezTo>
                    <a:cubicBezTo>
                      <a:pt x="318970" y="99812"/>
                      <a:pt x="348222" y="89978"/>
                      <a:pt x="374195" y="88717"/>
                    </a:cubicBezTo>
                    <a:cubicBezTo>
                      <a:pt x="389325" y="87960"/>
                      <a:pt x="404456" y="89725"/>
                      <a:pt x="419081" y="93004"/>
                    </a:cubicBezTo>
                    <a:cubicBezTo>
                      <a:pt x="429925" y="95525"/>
                      <a:pt x="445055" y="104099"/>
                      <a:pt x="455898" y="102082"/>
                    </a:cubicBezTo>
                    <a:cubicBezTo>
                      <a:pt x="448837" y="76360"/>
                      <a:pt x="396134" y="73587"/>
                      <a:pt x="375456" y="74595"/>
                    </a:cubicBezTo>
                    <a:cubicBezTo>
                      <a:pt x="364613" y="75100"/>
                      <a:pt x="350239" y="75856"/>
                      <a:pt x="342926" y="66526"/>
                    </a:cubicBezTo>
                    <a:cubicBezTo>
                      <a:pt x="336370" y="58204"/>
                      <a:pt x="340657" y="45343"/>
                      <a:pt x="335865" y="35761"/>
                    </a:cubicBezTo>
                    <a:cubicBezTo>
                      <a:pt x="333596" y="32231"/>
                      <a:pt x="330822" y="29457"/>
                      <a:pt x="328300" y="2794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32000"/>
                </a:schemeClr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0ED22E7-39C8-5137-6FE0-2C6FF7E64854}"/>
              </a:ext>
            </a:extLst>
          </p:cNvPr>
          <p:cNvSpPr txBox="1">
            <a:spLocks/>
          </p:cNvSpPr>
          <p:nvPr/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AEAC-A895-4A01-AB9B-F6141799970D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851ABB-9F15-A43C-AFF9-DA0FC2E11572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/>
              <a:t>Figures adapted from Cao L, et al. </a:t>
            </a:r>
            <a:r>
              <a:rPr lang="en-GB" sz="900" i="1"/>
              <a:t>Exp Lung Res</a:t>
            </a:r>
            <a:r>
              <a:rPr lang="en-GB" sz="900"/>
              <a:t>. 2018;44(6):288–301, Guo Z et al. </a:t>
            </a:r>
            <a:r>
              <a:rPr lang="en-GB" sz="900" i="1"/>
              <a:t>J Asthma</a:t>
            </a:r>
            <a:r>
              <a:rPr lang="en-GB" sz="900"/>
              <a:t>. 2014;51(8):863–69 and Cheng D, et al. </a:t>
            </a:r>
            <a:r>
              <a:rPr lang="en-GB" sz="900" i="1"/>
              <a:t>Am J Respir Crit Care Med</a:t>
            </a:r>
            <a:r>
              <a:rPr lang="en-GB" sz="900"/>
              <a:t>. 2014;190(6):639–48.</a:t>
            </a:r>
            <a:br>
              <a:rPr lang="en-GB" sz="900"/>
            </a:br>
            <a:r>
              <a:rPr lang="en-GB" sz="900"/>
              <a:t>†p&lt;0.05 vs GAPDH control (smooth muscle actin); ‡p&lt;0.05 vs GAPDH control (collagen); *p&lt;0.05 vs controls; **p&lt;0.01 vs controls.</a:t>
            </a:r>
            <a:br>
              <a:rPr lang="en-GB" sz="900"/>
            </a:br>
            <a:r>
              <a:rPr lang="en-GB" sz="900" b="1"/>
              <a:t>Abbreviations:</a:t>
            </a:r>
            <a:r>
              <a:rPr lang="en-GB" sz="900"/>
              <a:t> GAPDH, glyceraldehyde-3-phosphate dehydrogenase; IL, interleukin; RBM, reticular basement membrane; TSLP, thymic stromal lymphopoietin.</a:t>
            </a:r>
            <a:br>
              <a:rPr lang="en-GB" sz="900"/>
            </a:br>
            <a:r>
              <a:rPr lang="en-GB" sz="900" b="1"/>
              <a:t>References:</a:t>
            </a:r>
            <a:r>
              <a:rPr lang="en-GB" sz="900"/>
              <a:t> 1. Cao L et al. </a:t>
            </a:r>
            <a:r>
              <a:rPr lang="en-GB" sz="900" i="1"/>
              <a:t>Exp Lung Res</a:t>
            </a:r>
            <a:r>
              <a:rPr lang="en-GB" sz="900"/>
              <a:t>. 2018;44(6):288–301; 2. Guo Z et al. </a:t>
            </a:r>
            <a:r>
              <a:rPr lang="en-GB" sz="900" i="1"/>
              <a:t>J Asthma</a:t>
            </a:r>
            <a:r>
              <a:rPr lang="en-GB" sz="900"/>
              <a:t>. 2014;51(8):863–69; 3. Cheng D et al. </a:t>
            </a:r>
            <a:r>
              <a:rPr lang="en-GB" sz="900" i="1"/>
              <a:t>Am J Respir Crit Care Med</a:t>
            </a:r>
            <a:r>
              <a:rPr lang="en-GB" sz="900"/>
              <a:t>. 2014;190(6):639–48.</a:t>
            </a:r>
          </a:p>
        </p:txBody>
      </p:sp>
    </p:spTree>
    <p:extLst>
      <p:ext uri="{BB962C8B-B14F-4D97-AF65-F5344CB8AC3E}">
        <p14:creationId xmlns:p14="http://schemas.microsoft.com/office/powerpoint/2010/main" val="312125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>
            <a:extLst>
              <a:ext uri="{FF2B5EF4-FFF2-40B4-BE49-F238E27FC236}">
                <a16:creationId xmlns:a16="http://schemas.microsoft.com/office/drawing/2014/main" id="{551EE6E1-404A-B90E-8DC3-D24D2E08BA27}"/>
              </a:ext>
            </a:extLst>
          </p:cNvPr>
          <p:cNvSpPr txBox="1">
            <a:spLocks/>
          </p:cNvSpPr>
          <p:nvPr/>
        </p:nvSpPr>
        <p:spPr>
          <a:xfrm>
            <a:off x="548281" y="180000"/>
            <a:ext cx="8774623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Assessing the epithelium: exhaled nitric oxide (FeNO) to assess the airway epithelium</a:t>
            </a:r>
            <a:r>
              <a:rPr lang="en-GB" baseline="30000"/>
              <a:t>1,2</a:t>
            </a:r>
          </a:p>
        </p:txBody>
      </p:sp>
      <p:cxnSp>
        <p:nvCxnSpPr>
          <p:cNvPr id="103" name="Straight Connector 163">
            <a:extLst>
              <a:ext uri="{FF2B5EF4-FFF2-40B4-BE49-F238E27FC236}">
                <a16:creationId xmlns:a16="http://schemas.microsoft.com/office/drawing/2014/main" id="{9F00361C-7D29-D59D-3573-E020BF4D52E1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rot="5400000">
            <a:off x="7173085" y="3239460"/>
            <a:ext cx="0" cy="12473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4" name="Straight Connector 164">
            <a:extLst>
              <a:ext uri="{FF2B5EF4-FFF2-40B4-BE49-F238E27FC236}">
                <a16:creationId xmlns:a16="http://schemas.microsoft.com/office/drawing/2014/main" id="{0A11EB36-3943-8A52-E027-E72844984E1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rot="5400000">
            <a:off x="7173085" y="2529605"/>
            <a:ext cx="0" cy="12473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5" name="Straight Connector 165">
            <a:extLst>
              <a:ext uri="{FF2B5EF4-FFF2-40B4-BE49-F238E27FC236}">
                <a16:creationId xmlns:a16="http://schemas.microsoft.com/office/drawing/2014/main" id="{88935403-0175-61E4-BE93-FEFAD0A097A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rot="5400000">
            <a:off x="7173085" y="3968072"/>
            <a:ext cx="0" cy="12473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6" name="Straight Connector 166">
            <a:extLst>
              <a:ext uri="{FF2B5EF4-FFF2-40B4-BE49-F238E27FC236}">
                <a16:creationId xmlns:a16="http://schemas.microsoft.com/office/drawing/2014/main" id="{DE8053E2-CCE3-25B6-580A-94B320C30000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7224342" y="3999206"/>
            <a:ext cx="0" cy="109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7" name="Freeform 9">
            <a:extLst>
              <a:ext uri="{FF2B5EF4-FFF2-40B4-BE49-F238E27FC236}">
                <a16:creationId xmlns:a16="http://schemas.microsoft.com/office/drawing/2014/main" id="{412ECEAC-EED3-7FF8-32DD-81599379678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225167" y="2586070"/>
            <a:ext cx="1153088" cy="731366"/>
          </a:xfrm>
          <a:custGeom>
            <a:avLst/>
            <a:gdLst>
              <a:gd name="T0" fmla="*/ 0 w 1186"/>
              <a:gd name="T1" fmla="*/ 0 h 853"/>
              <a:gd name="T2" fmla="*/ 0 w 1186"/>
              <a:gd name="T3" fmla="*/ 0 h 853"/>
              <a:gd name="T4" fmla="*/ 1186 w 1186"/>
              <a:gd name="T5" fmla="*/ 0 h 853"/>
              <a:gd name="T6" fmla="*/ 1186 w 1186"/>
              <a:gd name="T7" fmla="*/ 853 h 853"/>
              <a:gd name="T8" fmla="*/ 0 w 1186"/>
              <a:gd name="T9" fmla="*/ 853 h 853"/>
              <a:gd name="T10" fmla="*/ 0 w 1186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6" h="853">
                <a:moveTo>
                  <a:pt x="0" y="0"/>
                </a:moveTo>
                <a:lnTo>
                  <a:pt x="0" y="0"/>
                </a:lnTo>
                <a:lnTo>
                  <a:pt x="1186" y="0"/>
                </a:lnTo>
                <a:lnTo>
                  <a:pt x="1186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BFE581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Freeform 10">
            <a:extLst>
              <a:ext uri="{FF2B5EF4-FFF2-40B4-BE49-F238E27FC236}">
                <a16:creationId xmlns:a16="http://schemas.microsoft.com/office/drawing/2014/main" id="{076F65A0-A448-A575-95C8-AF943D518C67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225167" y="3304438"/>
            <a:ext cx="1153088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BFE581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Freeform 9">
            <a:extLst>
              <a:ext uri="{FF2B5EF4-FFF2-40B4-BE49-F238E27FC236}">
                <a16:creationId xmlns:a16="http://schemas.microsoft.com/office/drawing/2014/main" id="{531C4221-EEDE-5DF3-813A-F926D9EEEEC4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225167" y="1862570"/>
            <a:ext cx="1153088" cy="731021"/>
          </a:xfrm>
          <a:custGeom>
            <a:avLst/>
            <a:gdLst>
              <a:gd name="T0" fmla="*/ 0 w 1186"/>
              <a:gd name="T1" fmla="*/ 0 h 853"/>
              <a:gd name="T2" fmla="*/ 0 w 1186"/>
              <a:gd name="T3" fmla="*/ 0 h 853"/>
              <a:gd name="T4" fmla="*/ 1186 w 1186"/>
              <a:gd name="T5" fmla="*/ 0 h 853"/>
              <a:gd name="T6" fmla="*/ 1186 w 1186"/>
              <a:gd name="T7" fmla="*/ 853 h 853"/>
              <a:gd name="T8" fmla="*/ 0 w 1186"/>
              <a:gd name="T9" fmla="*/ 853 h 853"/>
              <a:gd name="T10" fmla="*/ 0 w 1186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6" h="853">
                <a:moveTo>
                  <a:pt x="0" y="0"/>
                </a:moveTo>
                <a:lnTo>
                  <a:pt x="0" y="0"/>
                </a:lnTo>
                <a:lnTo>
                  <a:pt x="1186" y="0"/>
                </a:lnTo>
                <a:lnTo>
                  <a:pt x="1186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5EA0B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Freeform 16">
            <a:extLst>
              <a:ext uri="{FF2B5EF4-FFF2-40B4-BE49-F238E27FC236}">
                <a16:creationId xmlns:a16="http://schemas.microsoft.com/office/drawing/2014/main" id="{E183E307-C0B6-1EF1-C5F6-C1FBD35E689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9521166" y="2590874"/>
            <a:ext cx="1152000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Freeform 20">
            <a:extLst>
              <a:ext uri="{FF2B5EF4-FFF2-40B4-BE49-F238E27FC236}">
                <a16:creationId xmlns:a16="http://schemas.microsoft.com/office/drawing/2014/main" id="{67ABD918-0068-EB9A-3154-3B19460F8F96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375756" y="2586070"/>
            <a:ext cx="1153088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5EA0B"/>
          </a:solidFill>
          <a:ln w="0">
            <a:solidFill>
              <a:sysClr val="window" lastClr="FFFFFF">
                <a:lumMod val="50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2" name="Group 172">
            <a:extLst>
              <a:ext uri="{FF2B5EF4-FFF2-40B4-BE49-F238E27FC236}">
                <a16:creationId xmlns:a16="http://schemas.microsoft.com/office/drawing/2014/main" id="{5F8F8029-27E4-A530-64DD-4803516100A3}"/>
              </a:ext>
            </a:extLst>
          </p:cNvPr>
          <p:cNvGrpSpPr/>
          <p:nvPr/>
        </p:nvGrpSpPr>
        <p:grpSpPr>
          <a:xfrm>
            <a:off x="6119356" y="2330165"/>
            <a:ext cx="479389" cy="2898930"/>
            <a:chOff x="6010648" y="2620925"/>
            <a:chExt cx="479389" cy="2898930"/>
          </a:xfrm>
        </p:grpSpPr>
        <p:sp>
          <p:nvSpPr>
            <p:cNvPr id="113" name="Isosceles Triangle 173">
              <a:extLst>
                <a:ext uri="{FF2B5EF4-FFF2-40B4-BE49-F238E27FC236}">
                  <a16:creationId xmlns:a16="http://schemas.microsoft.com/office/drawing/2014/main" id="{B6842A04-B142-DD7B-0339-DC06F7FD50E8}"/>
                </a:ext>
              </a:extLst>
            </p:cNvPr>
            <p:cNvSpPr/>
            <p:nvPr/>
          </p:nvSpPr>
          <p:spPr bwMode="auto">
            <a:xfrm rot="10800000">
              <a:off x="6018575" y="2806276"/>
              <a:ext cx="471462" cy="2713579"/>
            </a:xfrm>
            <a:prstGeom prst="triangle">
              <a:avLst/>
            </a:prstGeom>
            <a:gradFill flip="none" rotWithShape="1">
              <a:gsLst>
                <a:gs pos="0">
                  <a:srgbClr val="70AD47"/>
                </a:gs>
                <a:gs pos="50000">
                  <a:srgbClr val="70AD47">
                    <a:tint val="44500"/>
                    <a:satMod val="160000"/>
                  </a:srgbClr>
                </a:gs>
                <a:gs pos="100000">
                  <a:srgbClr val="70AD47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" name="Rectangle 174">
              <a:extLst>
                <a:ext uri="{FF2B5EF4-FFF2-40B4-BE49-F238E27FC236}">
                  <a16:creationId xmlns:a16="http://schemas.microsoft.com/office/drawing/2014/main" id="{2B9A89C9-19B6-59CB-8DA3-FA9E93328AC4}"/>
                </a:ext>
              </a:extLst>
            </p:cNvPr>
            <p:cNvSpPr/>
            <p:nvPr/>
          </p:nvSpPr>
          <p:spPr>
            <a:xfrm rot="16200000">
              <a:off x="5391798" y="3819084"/>
              <a:ext cx="1705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FeNO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(ppb)</a:t>
              </a:r>
            </a:p>
          </p:txBody>
        </p:sp>
        <p:grpSp>
          <p:nvGrpSpPr>
            <p:cNvPr id="115" name="Group 175">
              <a:extLst>
                <a:ext uri="{FF2B5EF4-FFF2-40B4-BE49-F238E27FC236}">
                  <a16:creationId xmlns:a16="http://schemas.microsoft.com/office/drawing/2014/main" id="{225A3ED4-D761-D860-CE97-C471BF5D17AC}"/>
                </a:ext>
              </a:extLst>
            </p:cNvPr>
            <p:cNvGrpSpPr/>
            <p:nvPr/>
          </p:nvGrpSpPr>
          <p:grpSpPr>
            <a:xfrm>
              <a:off x="6010648" y="2620925"/>
              <a:ext cx="457448" cy="199888"/>
              <a:chOff x="1803488" y="1344014"/>
              <a:chExt cx="266524" cy="116462"/>
            </a:xfrm>
          </p:grpSpPr>
          <p:sp>
            <p:nvSpPr>
              <p:cNvPr id="116" name="Freeform 1026">
                <a:extLst>
                  <a:ext uri="{FF2B5EF4-FFF2-40B4-BE49-F238E27FC236}">
                    <a16:creationId xmlns:a16="http://schemas.microsoft.com/office/drawing/2014/main" id="{7E696820-7B77-6A49-AE18-A2687455454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803488" y="1344014"/>
                <a:ext cx="12547" cy="108000"/>
              </a:xfrm>
              <a:custGeom>
                <a:avLst/>
                <a:gdLst>
                  <a:gd name="connsiteX0" fmla="*/ 135467 w 181973"/>
                  <a:gd name="connsiteY0" fmla="*/ 0 h 1566334"/>
                  <a:gd name="connsiteX1" fmla="*/ 110067 w 181973"/>
                  <a:gd name="connsiteY1" fmla="*/ 59267 h 1566334"/>
                  <a:gd name="connsiteX2" fmla="*/ 93133 w 181973"/>
                  <a:gd name="connsiteY2" fmla="*/ 110067 h 1566334"/>
                  <a:gd name="connsiteX3" fmla="*/ 76200 w 181973"/>
                  <a:gd name="connsiteY3" fmla="*/ 135467 h 1566334"/>
                  <a:gd name="connsiteX4" fmla="*/ 59267 w 181973"/>
                  <a:gd name="connsiteY4" fmla="*/ 186267 h 1566334"/>
                  <a:gd name="connsiteX5" fmla="*/ 42333 w 181973"/>
                  <a:gd name="connsiteY5" fmla="*/ 237067 h 1566334"/>
                  <a:gd name="connsiteX6" fmla="*/ 16933 w 181973"/>
                  <a:gd name="connsiteY6" fmla="*/ 313267 h 1566334"/>
                  <a:gd name="connsiteX7" fmla="*/ 8467 w 181973"/>
                  <a:gd name="connsiteY7" fmla="*/ 338667 h 1566334"/>
                  <a:gd name="connsiteX8" fmla="*/ 0 w 181973"/>
                  <a:gd name="connsiteY8" fmla="*/ 364067 h 1566334"/>
                  <a:gd name="connsiteX9" fmla="*/ 8467 w 181973"/>
                  <a:gd name="connsiteY9" fmla="*/ 457200 h 1566334"/>
                  <a:gd name="connsiteX10" fmla="*/ 33867 w 181973"/>
                  <a:gd name="connsiteY10" fmla="*/ 550334 h 1566334"/>
                  <a:gd name="connsiteX11" fmla="*/ 59267 w 181973"/>
                  <a:gd name="connsiteY11" fmla="*/ 635000 h 1566334"/>
                  <a:gd name="connsiteX12" fmla="*/ 76200 w 181973"/>
                  <a:gd name="connsiteY12" fmla="*/ 685800 h 1566334"/>
                  <a:gd name="connsiteX13" fmla="*/ 93133 w 181973"/>
                  <a:gd name="connsiteY13" fmla="*/ 711200 h 1566334"/>
                  <a:gd name="connsiteX14" fmla="*/ 110067 w 181973"/>
                  <a:gd name="connsiteY14" fmla="*/ 762000 h 1566334"/>
                  <a:gd name="connsiteX15" fmla="*/ 127000 w 181973"/>
                  <a:gd name="connsiteY15" fmla="*/ 812800 h 1566334"/>
                  <a:gd name="connsiteX16" fmla="*/ 135467 w 181973"/>
                  <a:gd name="connsiteY16" fmla="*/ 838200 h 1566334"/>
                  <a:gd name="connsiteX17" fmla="*/ 143933 w 181973"/>
                  <a:gd name="connsiteY17" fmla="*/ 863600 h 1566334"/>
                  <a:gd name="connsiteX18" fmla="*/ 160867 w 181973"/>
                  <a:gd name="connsiteY18" fmla="*/ 889000 h 1566334"/>
                  <a:gd name="connsiteX19" fmla="*/ 169333 w 181973"/>
                  <a:gd name="connsiteY19" fmla="*/ 914400 h 1566334"/>
                  <a:gd name="connsiteX20" fmla="*/ 169333 w 181973"/>
                  <a:gd name="connsiteY20" fmla="*/ 1261534 h 1566334"/>
                  <a:gd name="connsiteX21" fmla="*/ 160867 w 181973"/>
                  <a:gd name="connsiteY21" fmla="*/ 1295400 h 1566334"/>
                  <a:gd name="connsiteX22" fmla="*/ 152400 w 181973"/>
                  <a:gd name="connsiteY22" fmla="*/ 1346200 h 1566334"/>
                  <a:gd name="connsiteX23" fmla="*/ 143933 w 181973"/>
                  <a:gd name="connsiteY23" fmla="*/ 1413934 h 1566334"/>
                  <a:gd name="connsiteX24" fmla="*/ 110067 w 181973"/>
                  <a:gd name="connsiteY24" fmla="*/ 1464734 h 1566334"/>
                  <a:gd name="connsiteX25" fmla="*/ 93133 w 181973"/>
                  <a:gd name="connsiteY25" fmla="*/ 1481667 h 1566334"/>
                  <a:gd name="connsiteX26" fmla="*/ 93133 w 181973"/>
                  <a:gd name="connsiteY26" fmla="*/ 1566334 h 156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1973" h="1566334">
                    <a:moveTo>
                      <a:pt x="135467" y="0"/>
                    </a:moveTo>
                    <a:cubicBezTo>
                      <a:pt x="127000" y="19756"/>
                      <a:pt x="117783" y="39206"/>
                      <a:pt x="110067" y="59267"/>
                    </a:cubicBezTo>
                    <a:cubicBezTo>
                      <a:pt x="103659" y="75927"/>
                      <a:pt x="103034" y="95215"/>
                      <a:pt x="93133" y="110067"/>
                    </a:cubicBezTo>
                    <a:cubicBezTo>
                      <a:pt x="87489" y="118534"/>
                      <a:pt x="80333" y="126168"/>
                      <a:pt x="76200" y="135467"/>
                    </a:cubicBezTo>
                    <a:cubicBezTo>
                      <a:pt x="68951" y="151778"/>
                      <a:pt x="64911" y="169334"/>
                      <a:pt x="59267" y="186267"/>
                    </a:cubicBezTo>
                    <a:lnTo>
                      <a:pt x="42333" y="237067"/>
                    </a:lnTo>
                    <a:lnTo>
                      <a:pt x="16933" y="313267"/>
                    </a:lnTo>
                    <a:lnTo>
                      <a:pt x="8467" y="338667"/>
                    </a:lnTo>
                    <a:lnTo>
                      <a:pt x="0" y="364067"/>
                    </a:lnTo>
                    <a:cubicBezTo>
                      <a:pt x="2822" y="395111"/>
                      <a:pt x="3605" y="426409"/>
                      <a:pt x="8467" y="457200"/>
                    </a:cubicBezTo>
                    <a:cubicBezTo>
                      <a:pt x="19123" y="524689"/>
                      <a:pt x="21277" y="506270"/>
                      <a:pt x="33867" y="550334"/>
                    </a:cubicBezTo>
                    <a:cubicBezTo>
                      <a:pt x="59464" y="639926"/>
                      <a:pt x="19014" y="514242"/>
                      <a:pt x="59267" y="635000"/>
                    </a:cubicBezTo>
                    <a:cubicBezTo>
                      <a:pt x="59269" y="635005"/>
                      <a:pt x="76197" y="685796"/>
                      <a:pt x="76200" y="685800"/>
                    </a:cubicBezTo>
                    <a:cubicBezTo>
                      <a:pt x="81844" y="694267"/>
                      <a:pt x="89000" y="701901"/>
                      <a:pt x="93133" y="711200"/>
                    </a:cubicBezTo>
                    <a:cubicBezTo>
                      <a:pt x="100382" y="727511"/>
                      <a:pt x="104423" y="745067"/>
                      <a:pt x="110067" y="762000"/>
                    </a:cubicBezTo>
                    <a:lnTo>
                      <a:pt x="127000" y="812800"/>
                    </a:lnTo>
                    <a:lnTo>
                      <a:pt x="135467" y="838200"/>
                    </a:lnTo>
                    <a:cubicBezTo>
                      <a:pt x="138289" y="846667"/>
                      <a:pt x="138982" y="856174"/>
                      <a:pt x="143933" y="863600"/>
                    </a:cubicBezTo>
                    <a:lnTo>
                      <a:pt x="160867" y="889000"/>
                    </a:lnTo>
                    <a:cubicBezTo>
                      <a:pt x="163689" y="897467"/>
                      <a:pt x="167397" y="905688"/>
                      <a:pt x="169333" y="914400"/>
                    </a:cubicBezTo>
                    <a:cubicBezTo>
                      <a:pt x="194586" y="1028039"/>
                      <a:pt x="175185" y="1147408"/>
                      <a:pt x="169333" y="1261534"/>
                    </a:cubicBezTo>
                    <a:cubicBezTo>
                      <a:pt x="168737" y="1273155"/>
                      <a:pt x="163149" y="1283990"/>
                      <a:pt x="160867" y="1295400"/>
                    </a:cubicBezTo>
                    <a:cubicBezTo>
                      <a:pt x="157500" y="1312234"/>
                      <a:pt x="154828" y="1329206"/>
                      <a:pt x="152400" y="1346200"/>
                    </a:cubicBezTo>
                    <a:cubicBezTo>
                      <a:pt x="149182" y="1368725"/>
                      <a:pt x="151586" y="1392506"/>
                      <a:pt x="143933" y="1413934"/>
                    </a:cubicBezTo>
                    <a:cubicBezTo>
                      <a:pt x="137088" y="1433100"/>
                      <a:pt x="124458" y="1450344"/>
                      <a:pt x="110067" y="1464734"/>
                    </a:cubicBezTo>
                    <a:cubicBezTo>
                      <a:pt x="104422" y="1470378"/>
                      <a:pt x="94445" y="1473793"/>
                      <a:pt x="93133" y="1481667"/>
                    </a:cubicBezTo>
                    <a:cubicBezTo>
                      <a:pt x="88493" y="1509505"/>
                      <a:pt x="93133" y="1538112"/>
                      <a:pt x="93133" y="1566334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8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334">
                <a:extLst>
                  <a:ext uri="{FF2B5EF4-FFF2-40B4-BE49-F238E27FC236}">
                    <a16:creationId xmlns:a16="http://schemas.microsoft.com/office/drawing/2014/main" id="{82848877-0CB6-102F-1F0D-ABD7D56E74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057486" y="1352480"/>
                <a:ext cx="12547" cy="108000"/>
              </a:xfrm>
              <a:custGeom>
                <a:avLst/>
                <a:gdLst>
                  <a:gd name="connsiteX0" fmla="*/ 135467 w 181973"/>
                  <a:gd name="connsiteY0" fmla="*/ 0 h 1566334"/>
                  <a:gd name="connsiteX1" fmla="*/ 110067 w 181973"/>
                  <a:gd name="connsiteY1" fmla="*/ 59267 h 1566334"/>
                  <a:gd name="connsiteX2" fmla="*/ 93133 w 181973"/>
                  <a:gd name="connsiteY2" fmla="*/ 110067 h 1566334"/>
                  <a:gd name="connsiteX3" fmla="*/ 76200 w 181973"/>
                  <a:gd name="connsiteY3" fmla="*/ 135467 h 1566334"/>
                  <a:gd name="connsiteX4" fmla="*/ 59267 w 181973"/>
                  <a:gd name="connsiteY4" fmla="*/ 186267 h 1566334"/>
                  <a:gd name="connsiteX5" fmla="*/ 42333 w 181973"/>
                  <a:gd name="connsiteY5" fmla="*/ 237067 h 1566334"/>
                  <a:gd name="connsiteX6" fmla="*/ 16933 w 181973"/>
                  <a:gd name="connsiteY6" fmla="*/ 313267 h 1566334"/>
                  <a:gd name="connsiteX7" fmla="*/ 8467 w 181973"/>
                  <a:gd name="connsiteY7" fmla="*/ 338667 h 1566334"/>
                  <a:gd name="connsiteX8" fmla="*/ 0 w 181973"/>
                  <a:gd name="connsiteY8" fmla="*/ 364067 h 1566334"/>
                  <a:gd name="connsiteX9" fmla="*/ 8467 w 181973"/>
                  <a:gd name="connsiteY9" fmla="*/ 457200 h 1566334"/>
                  <a:gd name="connsiteX10" fmla="*/ 33867 w 181973"/>
                  <a:gd name="connsiteY10" fmla="*/ 550334 h 1566334"/>
                  <a:gd name="connsiteX11" fmla="*/ 59267 w 181973"/>
                  <a:gd name="connsiteY11" fmla="*/ 635000 h 1566334"/>
                  <a:gd name="connsiteX12" fmla="*/ 76200 w 181973"/>
                  <a:gd name="connsiteY12" fmla="*/ 685800 h 1566334"/>
                  <a:gd name="connsiteX13" fmla="*/ 93133 w 181973"/>
                  <a:gd name="connsiteY13" fmla="*/ 711200 h 1566334"/>
                  <a:gd name="connsiteX14" fmla="*/ 110067 w 181973"/>
                  <a:gd name="connsiteY14" fmla="*/ 762000 h 1566334"/>
                  <a:gd name="connsiteX15" fmla="*/ 127000 w 181973"/>
                  <a:gd name="connsiteY15" fmla="*/ 812800 h 1566334"/>
                  <a:gd name="connsiteX16" fmla="*/ 135467 w 181973"/>
                  <a:gd name="connsiteY16" fmla="*/ 838200 h 1566334"/>
                  <a:gd name="connsiteX17" fmla="*/ 143933 w 181973"/>
                  <a:gd name="connsiteY17" fmla="*/ 863600 h 1566334"/>
                  <a:gd name="connsiteX18" fmla="*/ 160867 w 181973"/>
                  <a:gd name="connsiteY18" fmla="*/ 889000 h 1566334"/>
                  <a:gd name="connsiteX19" fmla="*/ 169333 w 181973"/>
                  <a:gd name="connsiteY19" fmla="*/ 914400 h 1566334"/>
                  <a:gd name="connsiteX20" fmla="*/ 169333 w 181973"/>
                  <a:gd name="connsiteY20" fmla="*/ 1261534 h 1566334"/>
                  <a:gd name="connsiteX21" fmla="*/ 160867 w 181973"/>
                  <a:gd name="connsiteY21" fmla="*/ 1295400 h 1566334"/>
                  <a:gd name="connsiteX22" fmla="*/ 152400 w 181973"/>
                  <a:gd name="connsiteY22" fmla="*/ 1346200 h 1566334"/>
                  <a:gd name="connsiteX23" fmla="*/ 143933 w 181973"/>
                  <a:gd name="connsiteY23" fmla="*/ 1413934 h 1566334"/>
                  <a:gd name="connsiteX24" fmla="*/ 110067 w 181973"/>
                  <a:gd name="connsiteY24" fmla="*/ 1464734 h 1566334"/>
                  <a:gd name="connsiteX25" fmla="*/ 93133 w 181973"/>
                  <a:gd name="connsiteY25" fmla="*/ 1481667 h 1566334"/>
                  <a:gd name="connsiteX26" fmla="*/ 93133 w 181973"/>
                  <a:gd name="connsiteY26" fmla="*/ 1566334 h 156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1973" h="1566334">
                    <a:moveTo>
                      <a:pt x="135467" y="0"/>
                    </a:moveTo>
                    <a:cubicBezTo>
                      <a:pt x="127000" y="19756"/>
                      <a:pt x="117783" y="39206"/>
                      <a:pt x="110067" y="59267"/>
                    </a:cubicBezTo>
                    <a:cubicBezTo>
                      <a:pt x="103659" y="75927"/>
                      <a:pt x="103034" y="95215"/>
                      <a:pt x="93133" y="110067"/>
                    </a:cubicBezTo>
                    <a:cubicBezTo>
                      <a:pt x="87489" y="118534"/>
                      <a:pt x="80333" y="126168"/>
                      <a:pt x="76200" y="135467"/>
                    </a:cubicBezTo>
                    <a:cubicBezTo>
                      <a:pt x="68951" y="151778"/>
                      <a:pt x="64911" y="169334"/>
                      <a:pt x="59267" y="186267"/>
                    </a:cubicBezTo>
                    <a:lnTo>
                      <a:pt x="42333" y="237067"/>
                    </a:lnTo>
                    <a:lnTo>
                      <a:pt x="16933" y="313267"/>
                    </a:lnTo>
                    <a:lnTo>
                      <a:pt x="8467" y="338667"/>
                    </a:lnTo>
                    <a:lnTo>
                      <a:pt x="0" y="364067"/>
                    </a:lnTo>
                    <a:cubicBezTo>
                      <a:pt x="2822" y="395111"/>
                      <a:pt x="3605" y="426409"/>
                      <a:pt x="8467" y="457200"/>
                    </a:cubicBezTo>
                    <a:cubicBezTo>
                      <a:pt x="19123" y="524689"/>
                      <a:pt x="21277" y="506270"/>
                      <a:pt x="33867" y="550334"/>
                    </a:cubicBezTo>
                    <a:cubicBezTo>
                      <a:pt x="59464" y="639926"/>
                      <a:pt x="19014" y="514242"/>
                      <a:pt x="59267" y="635000"/>
                    </a:cubicBezTo>
                    <a:cubicBezTo>
                      <a:pt x="59269" y="635005"/>
                      <a:pt x="76197" y="685796"/>
                      <a:pt x="76200" y="685800"/>
                    </a:cubicBezTo>
                    <a:cubicBezTo>
                      <a:pt x="81844" y="694267"/>
                      <a:pt x="89000" y="701901"/>
                      <a:pt x="93133" y="711200"/>
                    </a:cubicBezTo>
                    <a:cubicBezTo>
                      <a:pt x="100382" y="727511"/>
                      <a:pt x="104423" y="745067"/>
                      <a:pt x="110067" y="762000"/>
                    </a:cubicBezTo>
                    <a:lnTo>
                      <a:pt x="127000" y="812800"/>
                    </a:lnTo>
                    <a:lnTo>
                      <a:pt x="135467" y="838200"/>
                    </a:lnTo>
                    <a:cubicBezTo>
                      <a:pt x="138289" y="846667"/>
                      <a:pt x="138982" y="856174"/>
                      <a:pt x="143933" y="863600"/>
                    </a:cubicBezTo>
                    <a:lnTo>
                      <a:pt x="160867" y="889000"/>
                    </a:lnTo>
                    <a:cubicBezTo>
                      <a:pt x="163689" y="897467"/>
                      <a:pt x="167397" y="905688"/>
                      <a:pt x="169333" y="914400"/>
                    </a:cubicBezTo>
                    <a:cubicBezTo>
                      <a:pt x="194586" y="1028039"/>
                      <a:pt x="175185" y="1147408"/>
                      <a:pt x="169333" y="1261534"/>
                    </a:cubicBezTo>
                    <a:cubicBezTo>
                      <a:pt x="168737" y="1273155"/>
                      <a:pt x="163149" y="1283990"/>
                      <a:pt x="160867" y="1295400"/>
                    </a:cubicBezTo>
                    <a:cubicBezTo>
                      <a:pt x="157500" y="1312234"/>
                      <a:pt x="154828" y="1329206"/>
                      <a:pt x="152400" y="1346200"/>
                    </a:cubicBezTo>
                    <a:cubicBezTo>
                      <a:pt x="149182" y="1368725"/>
                      <a:pt x="151586" y="1392506"/>
                      <a:pt x="143933" y="1413934"/>
                    </a:cubicBezTo>
                    <a:cubicBezTo>
                      <a:pt x="137088" y="1433100"/>
                      <a:pt x="124458" y="1450344"/>
                      <a:pt x="110067" y="1464734"/>
                    </a:cubicBezTo>
                    <a:cubicBezTo>
                      <a:pt x="104422" y="1470378"/>
                      <a:pt x="94445" y="1473793"/>
                      <a:pt x="93133" y="1481667"/>
                    </a:cubicBezTo>
                    <a:cubicBezTo>
                      <a:pt x="88493" y="1509505"/>
                      <a:pt x="93133" y="1538112"/>
                      <a:pt x="93133" y="1566334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8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8" name="Group 178">
            <a:extLst>
              <a:ext uri="{FF2B5EF4-FFF2-40B4-BE49-F238E27FC236}">
                <a16:creationId xmlns:a16="http://schemas.microsoft.com/office/drawing/2014/main" id="{84DE2822-7E7F-4E14-A314-10530B0ABA4C}"/>
              </a:ext>
            </a:extLst>
          </p:cNvPr>
          <p:cNvGrpSpPr/>
          <p:nvPr/>
        </p:nvGrpSpPr>
        <p:grpSpPr>
          <a:xfrm>
            <a:off x="7016626" y="4451483"/>
            <a:ext cx="4289969" cy="674320"/>
            <a:chOff x="7150104" y="4538772"/>
            <a:chExt cx="4289969" cy="674320"/>
          </a:xfrm>
        </p:grpSpPr>
        <p:sp>
          <p:nvSpPr>
            <p:cNvPr id="119" name="Isosceles Triangle 179">
              <a:extLst>
                <a:ext uri="{FF2B5EF4-FFF2-40B4-BE49-F238E27FC236}">
                  <a16:creationId xmlns:a16="http://schemas.microsoft.com/office/drawing/2014/main" id="{9F99D671-87BC-3846-A9AF-9E479174A25C}"/>
                </a:ext>
              </a:extLst>
            </p:cNvPr>
            <p:cNvSpPr/>
            <p:nvPr/>
          </p:nvSpPr>
          <p:spPr bwMode="auto">
            <a:xfrm rot="16200000">
              <a:off x="8831275" y="2857601"/>
              <a:ext cx="674320" cy="4036661"/>
            </a:xfrm>
            <a:prstGeom prst="triangle">
              <a:avLst/>
            </a:prstGeom>
            <a:gradFill flip="none" rotWithShape="1">
              <a:gsLst>
                <a:gs pos="0">
                  <a:srgbClr val="70AD47"/>
                </a:gs>
                <a:gs pos="50000">
                  <a:srgbClr val="70AD47">
                    <a:tint val="44500"/>
                    <a:satMod val="160000"/>
                  </a:srgbClr>
                </a:gs>
                <a:gs pos="100000">
                  <a:srgbClr val="70AD47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" name="Rectangle 180">
              <a:extLst>
                <a:ext uri="{FF2B5EF4-FFF2-40B4-BE49-F238E27FC236}">
                  <a16:creationId xmlns:a16="http://schemas.microsoft.com/office/drawing/2014/main" id="{1AE339E2-EA52-4608-0732-26276717B691}"/>
                </a:ext>
              </a:extLst>
            </p:cNvPr>
            <p:cNvSpPr/>
            <p:nvPr/>
          </p:nvSpPr>
          <p:spPr>
            <a:xfrm>
              <a:off x="7643650" y="4649160"/>
              <a:ext cx="37964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Blood eosinophils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(x10</a:t>
              </a:r>
              <a:r>
                <a:rPr kumimoji="0" lang="en-US" sz="20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9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/L)</a:t>
              </a:r>
            </a:p>
          </p:txBody>
        </p:sp>
      </p:grpSp>
      <p:sp>
        <p:nvSpPr>
          <p:cNvPr id="121" name="Rectangle 181">
            <a:extLst>
              <a:ext uri="{FF2B5EF4-FFF2-40B4-BE49-F238E27FC236}">
                <a16:creationId xmlns:a16="http://schemas.microsoft.com/office/drawing/2014/main" id="{0D919345-BE7C-0DD7-6DE5-F95124FBF9C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09630" y="4062310"/>
            <a:ext cx="1065718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0.30</a:t>
            </a:r>
          </a:p>
        </p:txBody>
      </p:sp>
      <p:sp>
        <p:nvSpPr>
          <p:cNvPr id="122" name="Rectangle 182">
            <a:extLst>
              <a:ext uri="{FF2B5EF4-FFF2-40B4-BE49-F238E27FC236}">
                <a16:creationId xmlns:a16="http://schemas.microsoft.com/office/drawing/2014/main" id="{E4D8A3E5-DAE9-D9DC-349A-AFD1A081846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872126" y="4069942"/>
            <a:ext cx="1008395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0.15</a:t>
            </a:r>
          </a:p>
        </p:txBody>
      </p:sp>
      <p:cxnSp>
        <p:nvCxnSpPr>
          <p:cNvPr id="123" name="Straight Connector 183">
            <a:extLst>
              <a:ext uri="{FF2B5EF4-FFF2-40B4-BE49-F238E27FC236}">
                <a16:creationId xmlns:a16="http://schemas.microsoft.com/office/drawing/2014/main" id="{4179A75B-5A4A-C188-882F-0969504F704E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8374584" y="4010538"/>
            <a:ext cx="0" cy="109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4" name="Straight Connector 184">
            <a:extLst>
              <a:ext uri="{FF2B5EF4-FFF2-40B4-BE49-F238E27FC236}">
                <a16:creationId xmlns:a16="http://schemas.microsoft.com/office/drawing/2014/main" id="{2696B81E-B825-08FD-0112-1205BD587B68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527302" y="4010537"/>
            <a:ext cx="0" cy="109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25" name="Picture 185">
            <a:extLst>
              <a:ext uri="{FF2B5EF4-FFF2-40B4-BE49-F238E27FC236}">
                <a16:creationId xmlns:a16="http://schemas.microsoft.com/office/drawing/2014/main" id="{6312A53D-48B8-61FC-2708-C7240109BF1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65" y="2068175"/>
            <a:ext cx="527051" cy="369025"/>
          </a:xfrm>
          <a:prstGeom prst="rect">
            <a:avLst/>
          </a:prstGeom>
        </p:spPr>
      </p:pic>
      <p:pic>
        <p:nvPicPr>
          <p:cNvPr id="126" name="Picture 186">
            <a:extLst>
              <a:ext uri="{FF2B5EF4-FFF2-40B4-BE49-F238E27FC236}">
                <a16:creationId xmlns:a16="http://schemas.microsoft.com/office/drawing/2014/main" id="{9179AF56-14AC-0883-1F43-AADA49BE45A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60" y="3521313"/>
            <a:ext cx="484887" cy="258317"/>
          </a:xfrm>
          <a:prstGeom prst="rect">
            <a:avLst/>
          </a:prstGeom>
        </p:spPr>
      </p:pic>
      <p:pic>
        <p:nvPicPr>
          <p:cNvPr id="127" name="Picture 187">
            <a:extLst>
              <a:ext uri="{FF2B5EF4-FFF2-40B4-BE49-F238E27FC236}">
                <a16:creationId xmlns:a16="http://schemas.microsoft.com/office/drawing/2014/main" id="{A14B303C-D7D9-556C-BC0C-BFD8CDBC5E70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35" y="3486067"/>
            <a:ext cx="484887" cy="405927"/>
          </a:xfrm>
          <a:prstGeom prst="rect">
            <a:avLst/>
          </a:prstGeom>
        </p:spPr>
      </p:pic>
      <p:sp>
        <p:nvSpPr>
          <p:cNvPr id="128" name="Freeform 21">
            <a:extLst>
              <a:ext uri="{FF2B5EF4-FFF2-40B4-BE49-F238E27FC236}">
                <a16:creationId xmlns:a16="http://schemas.microsoft.com/office/drawing/2014/main" id="{CC4FA2B6-5812-8728-8AD4-721C8602109D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9521166" y="3304438"/>
            <a:ext cx="1152000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Freeform 11">
            <a:extLst>
              <a:ext uri="{FF2B5EF4-FFF2-40B4-BE49-F238E27FC236}">
                <a16:creationId xmlns:a16="http://schemas.microsoft.com/office/drawing/2014/main" id="{F0DF9215-BE9A-02F2-CB49-E08CA0D95F46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9521166" y="1862570"/>
            <a:ext cx="1152000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0" name="Rectangle 190">
            <a:extLst>
              <a:ext uri="{FF2B5EF4-FFF2-40B4-BE49-F238E27FC236}">
                <a16:creationId xmlns:a16="http://schemas.microsoft.com/office/drawing/2014/main" id="{575615AB-4AEB-0376-2737-51B6E9C4BC8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710866" y="2423739"/>
            <a:ext cx="472298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31" name="Rectangle 191">
            <a:extLst>
              <a:ext uri="{FF2B5EF4-FFF2-40B4-BE49-F238E27FC236}">
                <a16:creationId xmlns:a16="http://schemas.microsoft.com/office/drawing/2014/main" id="{923612A6-D8EA-26C6-BCA1-A5943E642096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710866" y="3130713"/>
            <a:ext cx="472298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32" name="Rectangle 192">
            <a:extLst>
              <a:ext uri="{FF2B5EF4-FFF2-40B4-BE49-F238E27FC236}">
                <a16:creationId xmlns:a16="http://schemas.microsoft.com/office/drawing/2014/main" id="{CF04AB61-92F6-E0B5-F492-A83753C7D249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710866" y="3865164"/>
            <a:ext cx="472298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33" name="Picture 193">
            <a:extLst>
              <a:ext uri="{FF2B5EF4-FFF2-40B4-BE49-F238E27FC236}">
                <a16:creationId xmlns:a16="http://schemas.microsoft.com/office/drawing/2014/main" id="{AF035415-6AA7-D81C-1B0E-04AD7350D9FF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54" y="4687076"/>
            <a:ext cx="780811" cy="483637"/>
          </a:xfrm>
          <a:prstGeom prst="rect">
            <a:avLst/>
          </a:prstGeom>
        </p:spPr>
      </p:pic>
      <p:pic>
        <p:nvPicPr>
          <p:cNvPr id="134" name="Picture 2" descr="What Are Neodymium Magnets? - Monroe Engineering">
            <a:extLst>
              <a:ext uri="{FF2B5EF4-FFF2-40B4-BE49-F238E27FC236}">
                <a16:creationId xmlns:a16="http://schemas.microsoft.com/office/drawing/2014/main" id="{FE408899-9DFE-B962-5363-80958756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90" y="1445162"/>
            <a:ext cx="785886" cy="8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5" name="Group 195">
            <a:extLst>
              <a:ext uri="{FF2B5EF4-FFF2-40B4-BE49-F238E27FC236}">
                <a16:creationId xmlns:a16="http://schemas.microsoft.com/office/drawing/2014/main" id="{B2ED70B0-7500-51DB-341A-5F9BD83FEEA8}"/>
              </a:ext>
            </a:extLst>
          </p:cNvPr>
          <p:cNvGrpSpPr/>
          <p:nvPr/>
        </p:nvGrpSpPr>
        <p:grpSpPr>
          <a:xfrm>
            <a:off x="388959" y="1687029"/>
            <a:ext cx="5320442" cy="4269001"/>
            <a:chOff x="64788" y="1777873"/>
            <a:chExt cx="5320442" cy="4269001"/>
          </a:xfrm>
        </p:grpSpPr>
        <p:grpSp>
          <p:nvGrpSpPr>
            <p:cNvPr id="136" name="Group 196">
              <a:extLst>
                <a:ext uri="{FF2B5EF4-FFF2-40B4-BE49-F238E27FC236}">
                  <a16:creationId xmlns:a16="http://schemas.microsoft.com/office/drawing/2014/main" id="{B9974B0B-BAF7-EDAD-4535-7A1A6CE41530}"/>
                </a:ext>
              </a:extLst>
            </p:cNvPr>
            <p:cNvGrpSpPr/>
            <p:nvPr/>
          </p:nvGrpSpPr>
          <p:grpSpPr>
            <a:xfrm>
              <a:off x="305187" y="1893586"/>
              <a:ext cx="4866532" cy="3381278"/>
              <a:chOff x="-84116" y="2294387"/>
              <a:chExt cx="5488476" cy="3628176"/>
            </a:xfrm>
          </p:grpSpPr>
          <p:sp>
            <p:nvSpPr>
              <p:cNvPr id="140" name="Isosceles Triangle 200">
                <a:extLst>
                  <a:ext uri="{FF2B5EF4-FFF2-40B4-BE49-F238E27FC236}">
                    <a16:creationId xmlns:a16="http://schemas.microsoft.com/office/drawing/2014/main" id="{7CA029A3-C1E7-2C9F-B13D-CEF60E6B1FF7}"/>
                  </a:ext>
                </a:extLst>
              </p:cNvPr>
              <p:cNvSpPr/>
              <p:nvPr/>
            </p:nvSpPr>
            <p:spPr bwMode="auto">
              <a:xfrm rot="10800000">
                <a:off x="4810612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70AD47"/>
                  </a:gs>
                  <a:gs pos="50000">
                    <a:srgbClr val="70AD47">
                      <a:tint val="44500"/>
                      <a:satMod val="160000"/>
                    </a:srgbClr>
                  </a:gs>
                  <a:gs pos="100000">
                    <a:srgbClr val="70AD47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" name="Isosceles Triangle 201">
                <a:extLst>
                  <a:ext uri="{FF2B5EF4-FFF2-40B4-BE49-F238E27FC236}">
                    <a16:creationId xmlns:a16="http://schemas.microsoft.com/office/drawing/2014/main" id="{D563A84E-6F74-6AE3-459C-89B15CAD4B1C}"/>
                  </a:ext>
                </a:extLst>
              </p:cNvPr>
              <p:cNvSpPr/>
              <p:nvPr/>
            </p:nvSpPr>
            <p:spPr bwMode="auto">
              <a:xfrm rot="10800000">
                <a:off x="-84116" y="2772425"/>
                <a:ext cx="593748" cy="3150138"/>
              </a:xfrm>
              <a:prstGeom prst="triangl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EEB9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2" name="Isosceles Triangle 202">
                <a:extLst>
                  <a:ext uri="{FF2B5EF4-FFF2-40B4-BE49-F238E27FC236}">
                    <a16:creationId xmlns:a16="http://schemas.microsoft.com/office/drawing/2014/main" id="{919EAD1D-BF24-F3DA-965C-FA97B017703A}"/>
                  </a:ext>
                </a:extLst>
              </p:cNvPr>
              <p:cNvSpPr/>
              <p:nvPr/>
            </p:nvSpPr>
            <p:spPr bwMode="auto">
              <a:xfrm rot="10800000">
                <a:off x="628722" y="2772425"/>
                <a:ext cx="593748" cy="3150138"/>
              </a:xfrm>
              <a:prstGeom prst="triangl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EEB9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3" name="Isosceles Triangle 203">
                <a:extLst>
                  <a:ext uri="{FF2B5EF4-FFF2-40B4-BE49-F238E27FC236}">
                    <a16:creationId xmlns:a16="http://schemas.microsoft.com/office/drawing/2014/main" id="{8191D515-CECB-25CD-7A80-5D81E668706C}"/>
                  </a:ext>
                </a:extLst>
              </p:cNvPr>
              <p:cNvSpPr/>
              <p:nvPr/>
            </p:nvSpPr>
            <p:spPr bwMode="auto">
              <a:xfrm rot="10800000">
                <a:off x="1996372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D2ECB6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4" name="Isosceles Triangle 204">
                <a:extLst>
                  <a:ext uri="{FF2B5EF4-FFF2-40B4-BE49-F238E27FC236}">
                    <a16:creationId xmlns:a16="http://schemas.microsoft.com/office/drawing/2014/main" id="{C3D2E9D4-BBE1-841D-2279-7555EF763BD9}"/>
                  </a:ext>
                </a:extLst>
              </p:cNvPr>
              <p:cNvSpPr/>
              <p:nvPr/>
            </p:nvSpPr>
            <p:spPr bwMode="auto">
              <a:xfrm rot="10800000">
                <a:off x="2720177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D2ECB6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5" name="Isosceles Triangle 205">
                <a:extLst>
                  <a:ext uri="{FF2B5EF4-FFF2-40B4-BE49-F238E27FC236}">
                    <a16:creationId xmlns:a16="http://schemas.microsoft.com/office/drawing/2014/main" id="{5A4390C6-4F61-902C-00FB-AF34630827EB}"/>
                  </a:ext>
                </a:extLst>
              </p:cNvPr>
              <p:cNvSpPr/>
              <p:nvPr/>
            </p:nvSpPr>
            <p:spPr bwMode="auto">
              <a:xfrm rot="10800000">
                <a:off x="3422046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A5A5A5"/>
                  </a:gs>
                  <a:gs pos="100000">
                    <a:srgbClr val="A5A5A5">
                      <a:lumMod val="20000"/>
                      <a:lumOff val="8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6" name="Isosceles Triangle 206">
                <a:extLst>
                  <a:ext uri="{FF2B5EF4-FFF2-40B4-BE49-F238E27FC236}">
                    <a16:creationId xmlns:a16="http://schemas.microsoft.com/office/drawing/2014/main" id="{00890074-C5A7-64AF-0D52-C10D91E44705}"/>
                  </a:ext>
                </a:extLst>
              </p:cNvPr>
              <p:cNvSpPr/>
              <p:nvPr/>
            </p:nvSpPr>
            <p:spPr bwMode="auto">
              <a:xfrm rot="10800000">
                <a:off x="4134884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A5A5A5"/>
                  </a:gs>
                  <a:gs pos="100000">
                    <a:srgbClr val="A5A5A5">
                      <a:lumMod val="20000"/>
                      <a:lumOff val="8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7" name="Rectangle 207">
                <a:extLst>
                  <a:ext uri="{FF2B5EF4-FFF2-40B4-BE49-F238E27FC236}">
                    <a16:creationId xmlns:a16="http://schemas.microsoft.com/office/drawing/2014/main" id="{87017C2A-1035-534C-7BA7-58FBD49B7CF3}"/>
                  </a:ext>
                </a:extLst>
              </p:cNvPr>
              <p:cNvSpPr/>
              <p:nvPr/>
            </p:nvSpPr>
            <p:spPr>
              <a:xfrm rot="16200000">
                <a:off x="4050221" y="3843614"/>
                <a:ext cx="215223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Eosinophils</a:t>
                </a:r>
              </a:p>
            </p:txBody>
          </p:sp>
          <p:sp>
            <p:nvSpPr>
              <p:cNvPr id="148" name="Rectangle 208">
                <a:extLst>
                  <a:ext uri="{FF2B5EF4-FFF2-40B4-BE49-F238E27FC236}">
                    <a16:creationId xmlns:a16="http://schemas.microsoft.com/office/drawing/2014/main" id="{4C58682D-7438-F82D-25CA-2E3D7E622497}"/>
                  </a:ext>
                </a:extLst>
              </p:cNvPr>
              <p:cNvSpPr/>
              <p:nvPr/>
            </p:nvSpPr>
            <p:spPr>
              <a:xfrm rot="16200000">
                <a:off x="2714050" y="3877819"/>
                <a:ext cx="1992836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Eotaxine-3</a:t>
                </a:r>
              </a:p>
            </p:txBody>
          </p:sp>
          <p:sp>
            <p:nvSpPr>
              <p:cNvPr id="149" name="Rectangle 209">
                <a:extLst>
                  <a:ext uri="{FF2B5EF4-FFF2-40B4-BE49-F238E27FC236}">
                    <a16:creationId xmlns:a16="http://schemas.microsoft.com/office/drawing/2014/main" id="{7B32C963-C9F0-BBA5-C350-C9C9FE232479}"/>
                  </a:ext>
                </a:extLst>
              </p:cNvPr>
              <p:cNvSpPr/>
              <p:nvPr/>
            </p:nvSpPr>
            <p:spPr>
              <a:xfrm rot="16200000">
                <a:off x="-611087" y="4042674"/>
                <a:ext cx="1663129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IL-4</a:t>
                </a:r>
              </a:p>
            </p:txBody>
          </p:sp>
          <p:sp>
            <p:nvSpPr>
              <p:cNvPr id="150" name="Rectangle 210">
                <a:extLst>
                  <a:ext uri="{FF2B5EF4-FFF2-40B4-BE49-F238E27FC236}">
                    <a16:creationId xmlns:a16="http://schemas.microsoft.com/office/drawing/2014/main" id="{E3F4711B-F080-5BCA-66EE-8B02BF431B68}"/>
                  </a:ext>
                </a:extLst>
              </p:cNvPr>
              <p:cNvSpPr/>
              <p:nvPr/>
            </p:nvSpPr>
            <p:spPr>
              <a:xfrm rot="16200000">
                <a:off x="254072" y="4222291"/>
                <a:ext cx="133716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IL-5</a:t>
                </a:r>
              </a:p>
            </p:txBody>
          </p:sp>
          <p:sp>
            <p:nvSpPr>
              <p:cNvPr id="151" name="Rectangle 211">
                <a:extLst>
                  <a:ext uri="{FF2B5EF4-FFF2-40B4-BE49-F238E27FC236}">
                    <a16:creationId xmlns:a16="http://schemas.microsoft.com/office/drawing/2014/main" id="{EB9A9012-9E16-2A6A-E1D0-E44F630060B7}"/>
                  </a:ext>
                </a:extLst>
              </p:cNvPr>
              <p:cNvSpPr/>
              <p:nvPr/>
            </p:nvSpPr>
            <p:spPr>
              <a:xfrm rot="16200000">
                <a:off x="2289185" y="4173160"/>
                <a:ext cx="146932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TSLP</a:t>
                </a:r>
              </a:p>
            </p:txBody>
          </p:sp>
          <p:sp>
            <p:nvSpPr>
              <p:cNvPr id="152" name="Rectangle 212">
                <a:extLst>
                  <a:ext uri="{FF2B5EF4-FFF2-40B4-BE49-F238E27FC236}">
                    <a16:creationId xmlns:a16="http://schemas.microsoft.com/office/drawing/2014/main" id="{8B035E0B-77D9-A0FE-C853-364434834BBE}"/>
                  </a:ext>
                </a:extLst>
              </p:cNvPr>
              <p:cNvSpPr/>
              <p:nvPr/>
            </p:nvSpPr>
            <p:spPr>
              <a:xfrm rot="16200000">
                <a:off x="3594551" y="4059310"/>
                <a:ext cx="1663129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TARC</a:t>
                </a:r>
              </a:p>
            </p:txBody>
          </p:sp>
          <p:sp>
            <p:nvSpPr>
              <p:cNvPr id="153" name="Rectangle 213">
                <a:extLst>
                  <a:ext uri="{FF2B5EF4-FFF2-40B4-BE49-F238E27FC236}">
                    <a16:creationId xmlns:a16="http://schemas.microsoft.com/office/drawing/2014/main" id="{39CB2AD0-9139-6BDC-3CC1-D6F9ED95F62C}"/>
                  </a:ext>
                </a:extLst>
              </p:cNvPr>
              <p:cNvSpPr/>
              <p:nvPr/>
            </p:nvSpPr>
            <p:spPr>
              <a:xfrm rot="16200000">
                <a:off x="1587152" y="4139575"/>
                <a:ext cx="146932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IL-33</a:t>
                </a:r>
              </a:p>
            </p:txBody>
          </p:sp>
          <p:sp>
            <p:nvSpPr>
              <p:cNvPr id="154" name="Rectangle 214">
                <a:extLst>
                  <a:ext uri="{FF2B5EF4-FFF2-40B4-BE49-F238E27FC236}">
                    <a16:creationId xmlns:a16="http://schemas.microsoft.com/office/drawing/2014/main" id="{AF2D6BF3-6DF2-9D8C-152B-876F22E4D722}"/>
                  </a:ext>
                </a:extLst>
              </p:cNvPr>
              <p:cNvSpPr/>
              <p:nvPr/>
            </p:nvSpPr>
            <p:spPr>
              <a:xfrm>
                <a:off x="-41369" y="2294387"/>
                <a:ext cx="5357046" cy="42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110" normalizeH="0" baseline="0" noProof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Epithelial compartment</a:t>
                </a:r>
                <a:r>
                  <a:rPr kumimoji="0" lang="en-US" sz="2000" b="1" i="0" u="none" strike="noStrike" kern="0" cap="none" spc="110" normalizeH="0" baseline="0" noProof="0" dirty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0" cap="none" spc="110" normalizeH="0" baseline="0" noProof="0" dirty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(sputum)</a:t>
                </a:r>
              </a:p>
            </p:txBody>
          </p:sp>
          <p:sp>
            <p:nvSpPr>
              <p:cNvPr id="155" name="Isosceles Triangle 215">
                <a:extLst>
                  <a:ext uri="{FF2B5EF4-FFF2-40B4-BE49-F238E27FC236}">
                    <a16:creationId xmlns:a16="http://schemas.microsoft.com/office/drawing/2014/main" id="{C620D6E4-7DB9-1E9C-674B-E9DB21660F3B}"/>
                  </a:ext>
                </a:extLst>
              </p:cNvPr>
              <p:cNvSpPr/>
              <p:nvPr/>
            </p:nvSpPr>
            <p:spPr bwMode="auto">
              <a:xfrm rot="10800000">
                <a:off x="1316341" y="2772425"/>
                <a:ext cx="593749" cy="3150138"/>
              </a:xfrm>
              <a:prstGeom prst="triangl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EEB9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6" name="Rectangle 216">
                <a:extLst>
                  <a:ext uri="{FF2B5EF4-FFF2-40B4-BE49-F238E27FC236}">
                    <a16:creationId xmlns:a16="http://schemas.microsoft.com/office/drawing/2014/main" id="{FDBDE308-992C-68ED-5C2C-99D666ED3B08}"/>
                  </a:ext>
                </a:extLst>
              </p:cNvPr>
              <p:cNvSpPr/>
              <p:nvPr/>
            </p:nvSpPr>
            <p:spPr>
              <a:xfrm rot="16200000">
                <a:off x="941692" y="4222291"/>
                <a:ext cx="133716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IL-13</a:t>
                </a:r>
              </a:p>
            </p:txBody>
          </p:sp>
        </p:grpSp>
        <p:sp>
          <p:nvSpPr>
            <p:cNvPr id="137" name="TextBox 197">
              <a:extLst>
                <a:ext uri="{FF2B5EF4-FFF2-40B4-BE49-F238E27FC236}">
                  <a16:creationId xmlns:a16="http://schemas.microsoft.com/office/drawing/2014/main" id="{95CEA69C-5A09-7616-A272-CBFCB153F3CD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64788" y="5338988"/>
              <a:ext cx="4602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Causal mechanism for </a:t>
              </a: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 </a:t>
              </a:r>
              <a:r>
                <a:rPr kumimoji="0" lang="en-GB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biomarker</a:t>
              </a:r>
              <a:r>
                <a:rPr kumimoji="0" lang="en-GB" sz="2000" b="0" i="0" u="none" strike="noStrike" kern="0" cap="none" spc="0" normalizeH="0" baseline="30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457200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GB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Correlation</a:t>
              </a:r>
              <a:r>
                <a:rPr kumimoji="0" lang="en-GB" sz="20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b</a:t>
              </a:r>
              <a:endPara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38" name="Rectangle 198">
              <a:extLst>
                <a:ext uri="{FF2B5EF4-FFF2-40B4-BE49-F238E27FC236}">
                  <a16:creationId xmlns:a16="http://schemas.microsoft.com/office/drawing/2014/main" id="{D4E5B179-77CB-A925-CFD7-88F7D9926214}"/>
                </a:ext>
              </a:extLst>
            </p:cNvPr>
            <p:cNvSpPr/>
            <p:nvPr/>
          </p:nvSpPr>
          <p:spPr bwMode="auto">
            <a:xfrm>
              <a:off x="93359" y="1777873"/>
              <a:ext cx="5291871" cy="3509491"/>
            </a:xfrm>
            <a:prstGeom prst="rect">
              <a:avLst/>
            </a:prstGeom>
            <a:noFill/>
            <a:ln w="19050" cap="flat" cmpd="sng" algn="ctr">
              <a:solidFill>
                <a:srgbClr val="12172F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9" name="Rectangle 199">
              <a:extLst>
                <a:ext uri="{FF2B5EF4-FFF2-40B4-BE49-F238E27FC236}">
                  <a16:creationId xmlns:a16="http://schemas.microsoft.com/office/drawing/2014/main" id="{1EBF4306-EA96-D404-752A-E8A027825569}"/>
                </a:ext>
              </a:extLst>
            </p:cNvPr>
            <p:cNvSpPr/>
            <p:nvPr/>
          </p:nvSpPr>
          <p:spPr bwMode="auto">
            <a:xfrm>
              <a:off x="1450978" y="3740499"/>
              <a:ext cx="651020" cy="927653"/>
            </a:xfrm>
            <a:prstGeom prst="rect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57" name="Group 217">
            <a:extLst>
              <a:ext uri="{FF2B5EF4-FFF2-40B4-BE49-F238E27FC236}">
                <a16:creationId xmlns:a16="http://schemas.microsoft.com/office/drawing/2014/main" id="{1E8CDA60-4F6F-A3B4-6CDA-3992F6CAE506}"/>
              </a:ext>
            </a:extLst>
          </p:cNvPr>
          <p:cNvGrpSpPr/>
          <p:nvPr/>
        </p:nvGrpSpPr>
        <p:grpSpPr>
          <a:xfrm>
            <a:off x="7008046" y="5162911"/>
            <a:ext cx="4247052" cy="914248"/>
            <a:chOff x="6673484" y="5167615"/>
            <a:chExt cx="4247052" cy="914248"/>
          </a:xfrm>
        </p:grpSpPr>
        <p:grpSp>
          <p:nvGrpSpPr>
            <p:cNvPr id="158" name="Group 218">
              <a:extLst>
                <a:ext uri="{FF2B5EF4-FFF2-40B4-BE49-F238E27FC236}">
                  <a16:creationId xmlns:a16="http://schemas.microsoft.com/office/drawing/2014/main" id="{F6A762AA-146D-AF3F-3AE0-3421D0EFF2C2}"/>
                </a:ext>
              </a:extLst>
            </p:cNvPr>
            <p:cNvGrpSpPr/>
            <p:nvPr/>
          </p:nvGrpSpPr>
          <p:grpSpPr>
            <a:xfrm>
              <a:off x="6831107" y="5259678"/>
              <a:ext cx="3420991" cy="527731"/>
              <a:chOff x="7143791" y="5220299"/>
              <a:chExt cx="3881161" cy="708373"/>
            </a:xfrm>
          </p:grpSpPr>
          <p:sp>
            <p:nvSpPr>
              <p:cNvPr id="162" name="Isosceles Triangle 222">
                <a:extLst>
                  <a:ext uri="{FF2B5EF4-FFF2-40B4-BE49-F238E27FC236}">
                    <a16:creationId xmlns:a16="http://schemas.microsoft.com/office/drawing/2014/main" id="{6382C49D-5427-0F11-CDA6-4C594108C229}"/>
                  </a:ext>
                </a:extLst>
              </p:cNvPr>
              <p:cNvSpPr/>
              <p:nvPr/>
            </p:nvSpPr>
            <p:spPr bwMode="auto">
              <a:xfrm rot="16200000">
                <a:off x="8730185" y="3633905"/>
                <a:ext cx="708373" cy="3881161"/>
              </a:xfrm>
              <a:prstGeom prst="triangl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EEB9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3" name="Rectangle 223">
                <a:extLst>
                  <a:ext uri="{FF2B5EF4-FFF2-40B4-BE49-F238E27FC236}">
                    <a16:creationId xmlns:a16="http://schemas.microsoft.com/office/drawing/2014/main" id="{EE1F4B0C-007A-9DCB-ABCE-B7001C6B9F24}"/>
                  </a:ext>
                </a:extLst>
              </p:cNvPr>
              <p:cNvSpPr/>
              <p:nvPr/>
            </p:nvSpPr>
            <p:spPr>
              <a:xfrm>
                <a:off x="7315577" y="5276043"/>
                <a:ext cx="3709375" cy="48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2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IL-5</a:t>
                </a:r>
                <a:endParaRPr kumimoji="0" lang="en-US" sz="172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9" name="Rectangle 219">
              <a:extLst>
                <a:ext uri="{FF2B5EF4-FFF2-40B4-BE49-F238E27FC236}">
                  <a16:creationId xmlns:a16="http://schemas.microsoft.com/office/drawing/2014/main" id="{10FCA83F-3130-F4B2-004F-6A642A4F1DEC}"/>
                </a:ext>
              </a:extLst>
            </p:cNvPr>
            <p:cNvSpPr/>
            <p:nvPr/>
          </p:nvSpPr>
          <p:spPr>
            <a:xfrm>
              <a:off x="6684194" y="5681753"/>
              <a:ext cx="38662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Systemic compartment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(blood)</a:t>
              </a:r>
            </a:p>
          </p:txBody>
        </p:sp>
        <p:sp>
          <p:nvSpPr>
            <p:cNvPr id="160" name="Rectangle 220">
              <a:extLst>
                <a:ext uri="{FF2B5EF4-FFF2-40B4-BE49-F238E27FC236}">
                  <a16:creationId xmlns:a16="http://schemas.microsoft.com/office/drawing/2014/main" id="{8145405E-3DDA-D3C7-D802-D44EE6E9E09B}"/>
                </a:ext>
              </a:extLst>
            </p:cNvPr>
            <p:cNvSpPr/>
            <p:nvPr/>
          </p:nvSpPr>
          <p:spPr bwMode="auto">
            <a:xfrm>
              <a:off x="6673484" y="5167615"/>
              <a:ext cx="4247052" cy="902041"/>
            </a:xfrm>
            <a:prstGeom prst="rect">
              <a:avLst/>
            </a:prstGeom>
            <a:noFill/>
            <a:ln w="19050" cap="flat" cmpd="sng" algn="ctr">
              <a:solidFill>
                <a:srgbClr val="12172F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1" name="Rectangle 221">
              <a:extLst>
                <a:ext uri="{FF2B5EF4-FFF2-40B4-BE49-F238E27FC236}">
                  <a16:creationId xmlns:a16="http://schemas.microsoft.com/office/drawing/2014/main" id="{9A250877-EF69-27FA-8BE0-DE90B7996719}"/>
                </a:ext>
              </a:extLst>
            </p:cNvPr>
            <p:cNvSpPr/>
            <p:nvPr/>
          </p:nvSpPr>
          <p:spPr bwMode="auto">
            <a:xfrm>
              <a:off x="8017901" y="5247470"/>
              <a:ext cx="1139495" cy="539940"/>
            </a:xfrm>
            <a:prstGeom prst="rect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64" name="Picture 4">
            <a:extLst>
              <a:ext uri="{FF2B5EF4-FFF2-40B4-BE49-F238E27FC236}">
                <a16:creationId xmlns:a16="http://schemas.microsoft.com/office/drawing/2014/main" id="{3E925762-448B-F62C-F46B-DB047A9D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62" y="4652855"/>
            <a:ext cx="530354" cy="5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Freeform 15">
            <a:extLst>
              <a:ext uri="{FF2B5EF4-FFF2-40B4-BE49-F238E27FC236}">
                <a16:creationId xmlns:a16="http://schemas.microsoft.com/office/drawing/2014/main" id="{13992819-55C1-E31F-28F7-050943DBD1F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8375756" y="1862570"/>
            <a:ext cx="1153088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E8250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6" name="Freeform 19">
            <a:extLst>
              <a:ext uri="{FF2B5EF4-FFF2-40B4-BE49-F238E27FC236}">
                <a16:creationId xmlns:a16="http://schemas.microsoft.com/office/drawing/2014/main" id="{B8FC4062-E9D0-52B6-76FA-22323F9BF06E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8375756" y="3304438"/>
            <a:ext cx="1153088" cy="731366"/>
          </a:xfrm>
          <a:custGeom>
            <a:avLst/>
            <a:gdLst>
              <a:gd name="T0" fmla="*/ 0 w 1186"/>
              <a:gd name="T1" fmla="*/ 0 h 853"/>
              <a:gd name="T2" fmla="*/ 0 w 1186"/>
              <a:gd name="T3" fmla="*/ 0 h 853"/>
              <a:gd name="T4" fmla="*/ 1186 w 1186"/>
              <a:gd name="T5" fmla="*/ 0 h 853"/>
              <a:gd name="T6" fmla="*/ 1186 w 1186"/>
              <a:gd name="T7" fmla="*/ 853 h 853"/>
              <a:gd name="T8" fmla="*/ 0 w 1186"/>
              <a:gd name="T9" fmla="*/ 853 h 853"/>
              <a:gd name="T10" fmla="*/ 0 w 1186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6" h="853">
                <a:moveTo>
                  <a:pt x="0" y="0"/>
                </a:moveTo>
                <a:lnTo>
                  <a:pt x="0" y="0"/>
                </a:lnTo>
                <a:lnTo>
                  <a:pt x="1186" y="0"/>
                </a:lnTo>
                <a:lnTo>
                  <a:pt x="1186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FFF69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7" name="Group 229">
            <a:extLst>
              <a:ext uri="{FF2B5EF4-FFF2-40B4-BE49-F238E27FC236}">
                <a16:creationId xmlns:a16="http://schemas.microsoft.com/office/drawing/2014/main" id="{1BBF4240-2C59-FC89-81D4-E2919041E6EC}"/>
              </a:ext>
            </a:extLst>
          </p:cNvPr>
          <p:cNvGrpSpPr/>
          <p:nvPr/>
        </p:nvGrpSpPr>
        <p:grpSpPr>
          <a:xfrm>
            <a:off x="8200954" y="1097894"/>
            <a:ext cx="3572624" cy="2581602"/>
            <a:chOff x="7603729" y="554871"/>
            <a:chExt cx="4559144" cy="3521337"/>
          </a:xfrm>
        </p:grpSpPr>
        <p:pic>
          <p:nvPicPr>
            <p:cNvPr id="168" name="Picture 230">
              <a:extLst>
                <a:ext uri="{FF2B5EF4-FFF2-40B4-BE49-F238E27FC236}">
                  <a16:creationId xmlns:a16="http://schemas.microsoft.com/office/drawing/2014/main" id="{D6AEBF9B-F023-8F14-2274-26B1DA27011E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6579" y="1108113"/>
              <a:ext cx="704762" cy="590475"/>
            </a:xfrm>
            <a:prstGeom prst="rect">
              <a:avLst/>
            </a:prstGeom>
          </p:spPr>
        </p:pic>
        <p:sp>
          <p:nvSpPr>
            <p:cNvPr id="169" name="TextBox 231">
              <a:extLst>
                <a:ext uri="{FF2B5EF4-FFF2-40B4-BE49-F238E27FC236}">
                  <a16:creationId xmlns:a16="http://schemas.microsoft.com/office/drawing/2014/main" id="{3803C164-846D-DA82-0571-7D4AB690BF5A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9811285" y="927050"/>
              <a:ext cx="1337197" cy="545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Allergen</a:t>
              </a:r>
            </a:p>
          </p:txBody>
        </p:sp>
        <p:sp>
          <p:nvSpPr>
            <p:cNvPr id="170" name="TextBox 232">
              <a:extLst>
                <a:ext uri="{FF2B5EF4-FFF2-40B4-BE49-F238E27FC236}">
                  <a16:creationId xmlns:a16="http://schemas.microsoft.com/office/drawing/2014/main" id="{26F1C059-BFBC-2DDA-9EF1-67638DA55AF2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10847965" y="1827742"/>
              <a:ext cx="1314908" cy="3610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2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Infections</a:t>
              </a:r>
            </a:p>
          </p:txBody>
        </p:sp>
        <p:sp>
          <p:nvSpPr>
            <p:cNvPr id="171" name="TextBox 233">
              <a:extLst>
                <a:ext uri="{FF2B5EF4-FFF2-40B4-BE49-F238E27FC236}">
                  <a16:creationId xmlns:a16="http://schemas.microsoft.com/office/drawing/2014/main" id="{1301410E-1FBB-1560-78E0-1148870B70AD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10250007" y="554871"/>
              <a:ext cx="1317805" cy="545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Triggers</a:t>
              </a:r>
            </a:p>
          </p:txBody>
        </p:sp>
        <p:pic>
          <p:nvPicPr>
            <p:cNvPr id="172" name="Picture 234">
              <a:extLst>
                <a:ext uri="{FF2B5EF4-FFF2-40B4-BE49-F238E27FC236}">
                  <a16:creationId xmlns:a16="http://schemas.microsoft.com/office/drawing/2014/main" id="{9BC01C89-3571-B75C-DA15-2917222F41C2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9752" y="2059439"/>
              <a:ext cx="337313" cy="239866"/>
            </a:xfrm>
            <a:prstGeom prst="rect">
              <a:avLst/>
            </a:prstGeom>
          </p:spPr>
        </p:pic>
        <p:sp>
          <p:nvSpPr>
            <p:cNvPr id="173" name="Rectangle 235">
              <a:extLst>
                <a:ext uri="{FF2B5EF4-FFF2-40B4-BE49-F238E27FC236}">
                  <a16:creationId xmlns:a16="http://schemas.microsoft.com/office/drawing/2014/main" id="{FF79244D-E750-7E9C-96BF-E3B9EDCEDEA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03729" y="2564888"/>
              <a:ext cx="1961742" cy="151132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Asthma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attack</a:t>
              </a:r>
              <a:r>
                <a:rPr lang="en-US" sz="2400" b="1" kern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br>
                <a:rPr lang="en-US" sz="2400" b="1" kern="0">
                  <a:solidFill>
                    <a:prstClr val="black"/>
                  </a:solidFill>
                  <a:cs typeface="Times New Roman" panose="02020603050405020304" pitchFamily="18" charset="0"/>
                </a:rPr>
              </a:br>
              <a:r>
                <a:rPr lang="en-US" sz="2400" b="1" kern="0">
                  <a:solidFill>
                    <a:prstClr val="black"/>
                  </a:solidFill>
                  <a:cs typeface="Times New Roman" panose="02020603050405020304" pitchFamily="18" charset="0"/>
                </a:rPr>
                <a:t>r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ate</a:t>
              </a:r>
            </a:p>
          </p:txBody>
        </p:sp>
        <p:grpSp>
          <p:nvGrpSpPr>
            <p:cNvPr id="174" name="Group 236">
              <a:extLst>
                <a:ext uri="{FF2B5EF4-FFF2-40B4-BE49-F238E27FC236}">
                  <a16:creationId xmlns:a16="http://schemas.microsoft.com/office/drawing/2014/main" id="{39C7E2A5-6213-D284-F61A-98E9E0083848}"/>
                </a:ext>
              </a:extLst>
            </p:cNvPr>
            <p:cNvGrpSpPr/>
            <p:nvPr/>
          </p:nvGrpSpPr>
          <p:grpSpPr>
            <a:xfrm>
              <a:off x="10117590" y="1420923"/>
              <a:ext cx="787586" cy="702168"/>
              <a:chOff x="9744983" y="1839452"/>
              <a:chExt cx="787586" cy="702168"/>
            </a:xfrm>
          </p:grpSpPr>
          <p:grpSp>
            <p:nvGrpSpPr>
              <p:cNvPr id="176" name="Group 238">
                <a:extLst>
                  <a:ext uri="{FF2B5EF4-FFF2-40B4-BE49-F238E27FC236}">
                    <a16:creationId xmlns:a16="http://schemas.microsoft.com/office/drawing/2014/main" id="{3FB2B3A6-B676-AB41-0A8E-96692EAC755C}"/>
                  </a:ext>
                </a:extLst>
              </p:cNvPr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9744983" y="1839452"/>
                <a:ext cx="655393" cy="702168"/>
                <a:chOff x="3546269" y="3214519"/>
                <a:chExt cx="381857" cy="409110"/>
              </a:xfrm>
            </p:grpSpPr>
            <p:grpSp>
              <p:nvGrpSpPr>
                <p:cNvPr id="178" name="Group 240">
                  <a:extLst>
                    <a:ext uri="{FF2B5EF4-FFF2-40B4-BE49-F238E27FC236}">
                      <a16:creationId xmlns:a16="http://schemas.microsoft.com/office/drawing/2014/main" id="{48C92D86-EE85-3F3C-25E9-2795D58BA419}"/>
                    </a:ext>
                  </a:extLst>
                </p:cNvPr>
                <p:cNvGrpSpPr/>
                <p:nvPr/>
              </p:nvGrpSpPr>
              <p:grpSpPr>
                <a:xfrm>
                  <a:off x="3580200" y="3284528"/>
                  <a:ext cx="336981" cy="316199"/>
                  <a:chOff x="3580200" y="3284528"/>
                  <a:chExt cx="336981" cy="316199"/>
                </a:xfrm>
              </p:grpSpPr>
              <p:sp>
                <p:nvSpPr>
                  <p:cNvPr id="181" name="Oval 243">
                    <a:extLst>
                      <a:ext uri="{FF2B5EF4-FFF2-40B4-BE49-F238E27FC236}">
                        <a16:creationId xmlns:a16="http://schemas.microsoft.com/office/drawing/2014/main" id="{F7B431BE-F9C2-90F1-725A-CBAC92EA12C4}"/>
                      </a:ext>
                    </a:extLst>
                  </p:cNvPr>
                  <p:cNvSpPr/>
                  <p:nvPr/>
                </p:nvSpPr>
                <p:spPr>
                  <a:xfrm>
                    <a:off x="3580200" y="3289279"/>
                    <a:ext cx="308069" cy="303189"/>
                  </a:xfrm>
                  <a:prstGeom prst="ellipse">
                    <a:avLst/>
                  </a:prstGeom>
                  <a:gradFill>
                    <a:gsLst>
                      <a:gs pos="10000">
                        <a:sysClr val="windowText" lastClr="000000"/>
                      </a:gs>
                      <a:gs pos="68000">
                        <a:srgbClr val="E7E6E6">
                          <a:lumMod val="25000"/>
                        </a:srgbClr>
                      </a:gs>
                      <a:gs pos="83000">
                        <a:sysClr val="windowText" lastClr="000000">
                          <a:lumMod val="50000"/>
                          <a:lumOff val="50000"/>
                        </a:sysClr>
                      </a:gs>
                      <a:gs pos="100000">
                        <a:sysClr val="windowText" lastClr="000000"/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89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82" name="Group 244">
                    <a:extLst>
                      <a:ext uri="{FF2B5EF4-FFF2-40B4-BE49-F238E27FC236}">
                        <a16:creationId xmlns:a16="http://schemas.microsoft.com/office/drawing/2014/main" id="{673DA364-BBEF-95BF-6C53-CD079E912350}"/>
                      </a:ext>
                    </a:extLst>
                  </p:cNvPr>
                  <p:cNvGrpSpPr/>
                  <p:nvPr/>
                </p:nvGrpSpPr>
                <p:grpSpPr>
                  <a:xfrm>
                    <a:off x="3662050" y="3284528"/>
                    <a:ext cx="255131" cy="316199"/>
                    <a:chOff x="4015497" y="1041819"/>
                    <a:chExt cx="2436103" cy="2247821"/>
                  </a:xfrm>
                </p:grpSpPr>
                <p:sp>
                  <p:nvSpPr>
                    <p:cNvPr id="183" name="Moon 245">
                      <a:extLst>
                        <a:ext uri="{FF2B5EF4-FFF2-40B4-BE49-F238E27FC236}">
                          <a16:creationId xmlns:a16="http://schemas.microsoft.com/office/drawing/2014/main" id="{33227A23-0488-C1F0-D9D2-3845DB8F396B}"/>
                        </a:ext>
                      </a:extLst>
                    </p:cNvPr>
                    <p:cNvSpPr/>
                    <p:nvPr/>
                  </p:nvSpPr>
                  <p:spPr>
                    <a:xfrm rot="14282465">
                      <a:off x="5078894" y="2028427"/>
                      <a:ext cx="647700" cy="1714500"/>
                    </a:xfrm>
                    <a:prstGeom prst="moon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1143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4" name="Moon 246">
                      <a:extLst>
                        <a:ext uri="{FF2B5EF4-FFF2-40B4-BE49-F238E27FC236}">
                          <a16:creationId xmlns:a16="http://schemas.microsoft.com/office/drawing/2014/main" id="{356D8252-DB87-4755-A0A5-32DCCD1A2D23}"/>
                        </a:ext>
                      </a:extLst>
                    </p:cNvPr>
                    <p:cNvSpPr/>
                    <p:nvPr/>
                  </p:nvSpPr>
                  <p:spPr>
                    <a:xfrm rot="20407891">
                      <a:off x="4015497" y="1612514"/>
                      <a:ext cx="859458" cy="1677126"/>
                    </a:xfrm>
                    <a:prstGeom prst="moon">
                      <a:avLst/>
                    </a:prstGeom>
                    <a:solidFill>
                      <a:sysClr val="window" lastClr="FFFFFF">
                        <a:lumMod val="95000"/>
                        <a:alpha val="32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635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5" name="Moon 247">
                      <a:extLst>
                        <a:ext uri="{FF2B5EF4-FFF2-40B4-BE49-F238E27FC236}">
                          <a16:creationId xmlns:a16="http://schemas.microsoft.com/office/drawing/2014/main" id="{4138D369-5432-2678-D740-0B39F87F2E22}"/>
                        </a:ext>
                      </a:extLst>
                    </p:cNvPr>
                    <p:cNvSpPr/>
                    <p:nvPr/>
                  </p:nvSpPr>
                  <p:spPr>
                    <a:xfrm rot="20407891">
                      <a:off x="4096133" y="1787166"/>
                      <a:ext cx="517268" cy="1327821"/>
                    </a:xfrm>
                    <a:prstGeom prst="moon">
                      <a:avLst/>
                    </a:prstGeom>
                    <a:solidFill>
                      <a:sysClr val="window" lastClr="FFFFFF">
                        <a:alpha val="60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635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6" name="Oval 248">
                      <a:extLst>
                        <a:ext uri="{FF2B5EF4-FFF2-40B4-BE49-F238E27FC236}">
                          <a16:creationId xmlns:a16="http://schemas.microsoft.com/office/drawing/2014/main" id="{9E2C1A78-C42A-DA2D-EB44-960A579C79CC}"/>
                        </a:ext>
                      </a:extLst>
                    </p:cNvPr>
                    <p:cNvSpPr/>
                    <p:nvPr/>
                  </p:nvSpPr>
                  <p:spPr>
                    <a:xfrm rot="479309">
                      <a:off x="4152362" y="1879554"/>
                      <a:ext cx="110463" cy="521611"/>
                    </a:xfrm>
                    <a:prstGeom prst="ellipse">
                      <a:avLst/>
                    </a:prstGeom>
                    <a:solidFill>
                      <a:sysClr val="window" lastClr="FFFFFF">
                        <a:alpha val="89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254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7" name="Trapezium 571">
                      <a:extLst>
                        <a:ext uri="{FF2B5EF4-FFF2-40B4-BE49-F238E27FC236}">
                          <a16:creationId xmlns:a16="http://schemas.microsoft.com/office/drawing/2014/main" id="{B74888BB-43D7-D82F-F5FB-CC2B2833246A}"/>
                        </a:ext>
                      </a:extLst>
                    </p:cNvPr>
                    <p:cNvSpPr/>
                    <p:nvPr/>
                  </p:nvSpPr>
                  <p:spPr>
                    <a:xfrm rot="3068708">
                      <a:off x="5459356" y="1202539"/>
                      <a:ext cx="629671" cy="446720"/>
                    </a:xfrm>
                    <a:prstGeom prst="trapezoid">
                      <a:avLst>
                        <a:gd name="adj" fmla="val 12885"/>
                      </a:avLst>
                    </a:prstGeom>
                    <a:gradFill flip="none" rotWithShape="1">
                      <a:gsLst>
                        <a:gs pos="10000">
                          <a:sysClr val="windowText" lastClr="000000"/>
                        </a:gs>
                        <a:gs pos="68000">
                          <a:srgbClr val="E7E6E6">
                            <a:lumMod val="25000"/>
                          </a:srgbClr>
                        </a:gs>
                        <a:gs pos="83000">
                          <a:sysClr val="windowText" lastClr="000000">
                            <a:lumMod val="50000"/>
                            <a:lumOff val="50000"/>
                          </a:sysClr>
                        </a:gs>
                        <a:gs pos="91000">
                          <a:sysClr val="windowText" lastClr="000000"/>
                        </a:gs>
                      </a:gsLst>
                      <a:lin ang="108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8" name="Oval 250">
                      <a:extLst>
                        <a:ext uri="{FF2B5EF4-FFF2-40B4-BE49-F238E27FC236}">
                          <a16:creationId xmlns:a16="http://schemas.microsoft.com/office/drawing/2014/main" id="{228B67E4-F8D9-0725-6517-6886A01B6410}"/>
                        </a:ext>
                      </a:extLst>
                    </p:cNvPr>
                    <p:cNvSpPr/>
                    <p:nvPr/>
                  </p:nvSpPr>
                  <p:spPr>
                    <a:xfrm rot="2990004">
                      <a:off x="5671427" y="1158122"/>
                      <a:ext cx="515972" cy="283365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9" name="Moon 251">
                      <a:extLst>
                        <a:ext uri="{FF2B5EF4-FFF2-40B4-BE49-F238E27FC236}">
                          <a16:creationId xmlns:a16="http://schemas.microsoft.com/office/drawing/2014/main" id="{569948EE-FBC0-D690-9EB2-B042FA904367}"/>
                        </a:ext>
                      </a:extLst>
                    </p:cNvPr>
                    <p:cNvSpPr/>
                    <p:nvPr/>
                  </p:nvSpPr>
                  <p:spPr>
                    <a:xfrm rot="14215984">
                      <a:off x="5792469" y="1168414"/>
                      <a:ext cx="403648" cy="347029"/>
                    </a:xfrm>
                    <a:prstGeom prst="moon">
                      <a:avLst>
                        <a:gd name="adj" fmla="val 10350"/>
                      </a:avLst>
                    </a:prstGeom>
                    <a:solidFill>
                      <a:sysClr val="window" lastClr="FFFFFF">
                        <a:alpha val="60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0" name="Moon 252">
                      <a:extLst>
                        <a:ext uri="{FF2B5EF4-FFF2-40B4-BE49-F238E27FC236}">
                          <a16:creationId xmlns:a16="http://schemas.microsoft.com/office/drawing/2014/main" id="{4ED29DBD-549B-F30F-819F-5F60E236E5D2}"/>
                        </a:ext>
                      </a:extLst>
                    </p:cNvPr>
                    <p:cNvSpPr/>
                    <p:nvPr/>
                  </p:nvSpPr>
                  <p:spPr>
                    <a:xfrm rot="19299611">
                      <a:off x="5560655" y="1259310"/>
                      <a:ext cx="94094" cy="605722"/>
                    </a:xfrm>
                    <a:prstGeom prst="moon">
                      <a:avLst>
                        <a:gd name="adj" fmla="val 24408"/>
                      </a:avLst>
                    </a:prstGeom>
                    <a:solidFill>
                      <a:sysClr val="window" lastClr="FFFFFF">
                        <a:alpha val="60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1" name="Freeform 575">
                      <a:extLst>
                        <a:ext uri="{FF2B5EF4-FFF2-40B4-BE49-F238E27FC236}">
                          <a16:creationId xmlns:a16="http://schemas.microsoft.com/office/drawing/2014/main" id="{493C636A-540D-F291-8A81-9E5DB0CBA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2325" y="1111250"/>
                      <a:ext cx="549275" cy="203200"/>
                    </a:xfrm>
                    <a:custGeom>
                      <a:avLst/>
                      <a:gdLst>
                        <a:gd name="connsiteX0" fmla="*/ 66675 w 549275"/>
                        <a:gd name="connsiteY0" fmla="*/ 203200 h 203200"/>
                        <a:gd name="connsiteX1" fmla="*/ 66675 w 549275"/>
                        <a:gd name="connsiteY1" fmla="*/ 203200 h 203200"/>
                        <a:gd name="connsiteX2" fmla="*/ 38100 w 549275"/>
                        <a:gd name="connsiteY2" fmla="*/ 196850 h 203200"/>
                        <a:gd name="connsiteX3" fmla="*/ 28575 w 549275"/>
                        <a:gd name="connsiteY3" fmla="*/ 193675 h 203200"/>
                        <a:gd name="connsiteX4" fmla="*/ 9525 w 549275"/>
                        <a:gd name="connsiteY4" fmla="*/ 180975 h 203200"/>
                        <a:gd name="connsiteX5" fmla="*/ 0 w 549275"/>
                        <a:gd name="connsiteY5" fmla="*/ 174625 h 203200"/>
                        <a:gd name="connsiteX6" fmla="*/ 3175 w 549275"/>
                        <a:gd name="connsiteY6" fmla="*/ 136525 h 203200"/>
                        <a:gd name="connsiteX7" fmla="*/ 6350 w 549275"/>
                        <a:gd name="connsiteY7" fmla="*/ 127000 h 203200"/>
                        <a:gd name="connsiteX8" fmla="*/ 15875 w 549275"/>
                        <a:gd name="connsiteY8" fmla="*/ 117475 h 203200"/>
                        <a:gd name="connsiteX9" fmla="*/ 22225 w 549275"/>
                        <a:gd name="connsiteY9" fmla="*/ 107950 h 203200"/>
                        <a:gd name="connsiteX10" fmla="*/ 50800 w 549275"/>
                        <a:gd name="connsiteY10" fmla="*/ 88900 h 203200"/>
                        <a:gd name="connsiteX11" fmla="*/ 69850 w 549275"/>
                        <a:gd name="connsiteY11" fmla="*/ 76200 h 203200"/>
                        <a:gd name="connsiteX12" fmla="*/ 79375 w 549275"/>
                        <a:gd name="connsiteY12" fmla="*/ 69850 h 203200"/>
                        <a:gd name="connsiteX13" fmla="*/ 88900 w 549275"/>
                        <a:gd name="connsiteY13" fmla="*/ 66675 h 203200"/>
                        <a:gd name="connsiteX14" fmla="*/ 98425 w 549275"/>
                        <a:gd name="connsiteY14" fmla="*/ 60325 h 203200"/>
                        <a:gd name="connsiteX15" fmla="*/ 120650 w 549275"/>
                        <a:gd name="connsiteY15" fmla="*/ 53975 h 203200"/>
                        <a:gd name="connsiteX16" fmla="*/ 225425 w 549275"/>
                        <a:gd name="connsiteY16" fmla="*/ 57150 h 203200"/>
                        <a:gd name="connsiteX17" fmla="*/ 361950 w 549275"/>
                        <a:gd name="connsiteY17" fmla="*/ 47625 h 203200"/>
                        <a:gd name="connsiteX18" fmla="*/ 381000 w 549275"/>
                        <a:gd name="connsiteY18" fmla="*/ 41275 h 203200"/>
                        <a:gd name="connsiteX19" fmla="*/ 390525 w 549275"/>
                        <a:gd name="connsiteY19" fmla="*/ 38100 h 203200"/>
                        <a:gd name="connsiteX20" fmla="*/ 409575 w 549275"/>
                        <a:gd name="connsiteY20" fmla="*/ 25400 h 203200"/>
                        <a:gd name="connsiteX21" fmla="*/ 419100 w 549275"/>
                        <a:gd name="connsiteY21" fmla="*/ 22225 h 203200"/>
                        <a:gd name="connsiteX22" fmla="*/ 438150 w 549275"/>
                        <a:gd name="connsiteY22" fmla="*/ 9525 h 203200"/>
                        <a:gd name="connsiteX23" fmla="*/ 469900 w 549275"/>
                        <a:gd name="connsiteY23" fmla="*/ 0 h 203200"/>
                        <a:gd name="connsiteX24" fmla="*/ 501650 w 549275"/>
                        <a:gd name="connsiteY24" fmla="*/ 9525 h 203200"/>
                        <a:gd name="connsiteX25" fmla="*/ 511175 w 549275"/>
                        <a:gd name="connsiteY25" fmla="*/ 12700 h 203200"/>
                        <a:gd name="connsiteX26" fmla="*/ 533400 w 549275"/>
                        <a:gd name="connsiteY26" fmla="*/ 41275 h 203200"/>
                        <a:gd name="connsiteX27" fmla="*/ 536575 w 549275"/>
                        <a:gd name="connsiteY27" fmla="*/ 50800 h 203200"/>
                        <a:gd name="connsiteX28" fmla="*/ 542925 w 549275"/>
                        <a:gd name="connsiteY28" fmla="*/ 60325 h 203200"/>
                        <a:gd name="connsiteX29" fmla="*/ 549275 w 549275"/>
                        <a:gd name="connsiteY29" fmla="*/ 79375 h 203200"/>
                        <a:gd name="connsiteX30" fmla="*/ 546100 w 549275"/>
                        <a:gd name="connsiteY30" fmla="*/ 111125 h 203200"/>
                        <a:gd name="connsiteX31" fmla="*/ 536575 w 549275"/>
                        <a:gd name="connsiteY31" fmla="*/ 117475 h 203200"/>
                        <a:gd name="connsiteX32" fmla="*/ 517525 w 549275"/>
                        <a:gd name="connsiteY32" fmla="*/ 123825 h 203200"/>
                        <a:gd name="connsiteX33" fmla="*/ 377825 w 549275"/>
                        <a:gd name="connsiteY33" fmla="*/ 127000 h 203200"/>
                        <a:gd name="connsiteX34" fmla="*/ 355600 w 549275"/>
                        <a:gd name="connsiteY34" fmla="*/ 130175 h 203200"/>
                        <a:gd name="connsiteX35" fmla="*/ 206375 w 549275"/>
                        <a:gd name="connsiteY35" fmla="*/ 123825 h 203200"/>
                        <a:gd name="connsiteX36" fmla="*/ 127000 w 549275"/>
                        <a:gd name="connsiteY36" fmla="*/ 130175 h 203200"/>
                        <a:gd name="connsiteX37" fmla="*/ 107950 w 549275"/>
                        <a:gd name="connsiteY37" fmla="*/ 136525 h 203200"/>
                        <a:gd name="connsiteX38" fmla="*/ 98425 w 549275"/>
                        <a:gd name="connsiteY38" fmla="*/ 142875 h 203200"/>
                        <a:gd name="connsiteX39" fmla="*/ 85725 w 549275"/>
                        <a:gd name="connsiteY39" fmla="*/ 161925 h 203200"/>
                        <a:gd name="connsiteX40" fmla="*/ 79375 w 549275"/>
                        <a:gd name="connsiteY40" fmla="*/ 171450 h 203200"/>
                        <a:gd name="connsiteX41" fmla="*/ 66675 w 549275"/>
                        <a:gd name="connsiteY41" fmla="*/ 203200 h 203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549275" h="203200">
                          <a:moveTo>
                            <a:pt x="66675" y="203200"/>
                          </a:moveTo>
                          <a:lnTo>
                            <a:pt x="66675" y="203200"/>
                          </a:lnTo>
                          <a:cubicBezTo>
                            <a:pt x="57150" y="201083"/>
                            <a:pt x="47566" y="199217"/>
                            <a:pt x="38100" y="196850"/>
                          </a:cubicBezTo>
                          <a:cubicBezTo>
                            <a:pt x="34853" y="196038"/>
                            <a:pt x="31501" y="195300"/>
                            <a:pt x="28575" y="193675"/>
                          </a:cubicBezTo>
                          <a:cubicBezTo>
                            <a:pt x="21904" y="189969"/>
                            <a:pt x="15875" y="185208"/>
                            <a:pt x="9525" y="180975"/>
                          </a:cubicBezTo>
                          <a:lnTo>
                            <a:pt x="0" y="174625"/>
                          </a:lnTo>
                          <a:cubicBezTo>
                            <a:pt x="1058" y="161925"/>
                            <a:pt x="1491" y="149157"/>
                            <a:pt x="3175" y="136525"/>
                          </a:cubicBezTo>
                          <a:cubicBezTo>
                            <a:pt x="3617" y="133208"/>
                            <a:pt x="4494" y="129785"/>
                            <a:pt x="6350" y="127000"/>
                          </a:cubicBezTo>
                          <a:cubicBezTo>
                            <a:pt x="8841" y="123264"/>
                            <a:pt x="13000" y="120924"/>
                            <a:pt x="15875" y="117475"/>
                          </a:cubicBezTo>
                          <a:cubicBezTo>
                            <a:pt x="18318" y="114544"/>
                            <a:pt x="19353" y="110463"/>
                            <a:pt x="22225" y="107950"/>
                          </a:cubicBezTo>
                          <a:lnTo>
                            <a:pt x="50800" y="88900"/>
                          </a:lnTo>
                          <a:lnTo>
                            <a:pt x="69850" y="76200"/>
                          </a:lnTo>
                          <a:cubicBezTo>
                            <a:pt x="73025" y="74083"/>
                            <a:pt x="75755" y="71057"/>
                            <a:pt x="79375" y="69850"/>
                          </a:cubicBezTo>
                          <a:cubicBezTo>
                            <a:pt x="82550" y="68792"/>
                            <a:pt x="85907" y="68172"/>
                            <a:pt x="88900" y="66675"/>
                          </a:cubicBezTo>
                          <a:cubicBezTo>
                            <a:pt x="92313" y="64968"/>
                            <a:pt x="95012" y="62032"/>
                            <a:pt x="98425" y="60325"/>
                          </a:cubicBezTo>
                          <a:cubicBezTo>
                            <a:pt x="102980" y="58048"/>
                            <a:pt x="116581" y="54992"/>
                            <a:pt x="120650" y="53975"/>
                          </a:cubicBezTo>
                          <a:cubicBezTo>
                            <a:pt x="155575" y="55033"/>
                            <a:pt x="190484" y="57150"/>
                            <a:pt x="225425" y="57150"/>
                          </a:cubicBezTo>
                          <a:cubicBezTo>
                            <a:pt x="271256" y="57150"/>
                            <a:pt x="316528" y="52672"/>
                            <a:pt x="361950" y="47625"/>
                          </a:cubicBezTo>
                          <a:lnTo>
                            <a:pt x="381000" y="41275"/>
                          </a:lnTo>
                          <a:cubicBezTo>
                            <a:pt x="384175" y="40217"/>
                            <a:pt x="387740" y="39956"/>
                            <a:pt x="390525" y="38100"/>
                          </a:cubicBezTo>
                          <a:cubicBezTo>
                            <a:pt x="396875" y="33867"/>
                            <a:pt x="402335" y="27813"/>
                            <a:pt x="409575" y="25400"/>
                          </a:cubicBezTo>
                          <a:cubicBezTo>
                            <a:pt x="412750" y="24342"/>
                            <a:pt x="416174" y="23850"/>
                            <a:pt x="419100" y="22225"/>
                          </a:cubicBezTo>
                          <a:cubicBezTo>
                            <a:pt x="425771" y="18519"/>
                            <a:pt x="430910" y="11938"/>
                            <a:pt x="438150" y="9525"/>
                          </a:cubicBezTo>
                          <a:cubicBezTo>
                            <a:pt x="461340" y="1795"/>
                            <a:pt x="450706" y="4798"/>
                            <a:pt x="469900" y="0"/>
                          </a:cubicBezTo>
                          <a:cubicBezTo>
                            <a:pt x="489094" y="4798"/>
                            <a:pt x="478460" y="1795"/>
                            <a:pt x="501650" y="9525"/>
                          </a:cubicBezTo>
                          <a:lnTo>
                            <a:pt x="511175" y="12700"/>
                          </a:lnTo>
                          <a:cubicBezTo>
                            <a:pt x="519393" y="20918"/>
                            <a:pt x="529602" y="29882"/>
                            <a:pt x="533400" y="41275"/>
                          </a:cubicBezTo>
                          <a:cubicBezTo>
                            <a:pt x="534458" y="44450"/>
                            <a:pt x="535078" y="47807"/>
                            <a:pt x="536575" y="50800"/>
                          </a:cubicBezTo>
                          <a:cubicBezTo>
                            <a:pt x="538282" y="54213"/>
                            <a:pt x="541375" y="56838"/>
                            <a:pt x="542925" y="60325"/>
                          </a:cubicBezTo>
                          <a:cubicBezTo>
                            <a:pt x="545643" y="66442"/>
                            <a:pt x="549275" y="79375"/>
                            <a:pt x="549275" y="79375"/>
                          </a:cubicBezTo>
                          <a:cubicBezTo>
                            <a:pt x="548217" y="89958"/>
                            <a:pt x="549463" y="101035"/>
                            <a:pt x="546100" y="111125"/>
                          </a:cubicBezTo>
                          <a:cubicBezTo>
                            <a:pt x="544893" y="114745"/>
                            <a:pt x="540062" y="115925"/>
                            <a:pt x="536575" y="117475"/>
                          </a:cubicBezTo>
                          <a:cubicBezTo>
                            <a:pt x="530458" y="120193"/>
                            <a:pt x="524217" y="123673"/>
                            <a:pt x="517525" y="123825"/>
                          </a:cubicBezTo>
                          <a:lnTo>
                            <a:pt x="377825" y="127000"/>
                          </a:lnTo>
                          <a:cubicBezTo>
                            <a:pt x="370417" y="128058"/>
                            <a:pt x="363084" y="130175"/>
                            <a:pt x="355600" y="130175"/>
                          </a:cubicBezTo>
                          <a:cubicBezTo>
                            <a:pt x="250395" y="130175"/>
                            <a:pt x="267134" y="131420"/>
                            <a:pt x="206375" y="123825"/>
                          </a:cubicBezTo>
                          <a:cubicBezTo>
                            <a:pt x="191011" y="124634"/>
                            <a:pt x="149483" y="124554"/>
                            <a:pt x="127000" y="130175"/>
                          </a:cubicBezTo>
                          <a:cubicBezTo>
                            <a:pt x="120506" y="131798"/>
                            <a:pt x="113519" y="132812"/>
                            <a:pt x="107950" y="136525"/>
                          </a:cubicBezTo>
                          <a:lnTo>
                            <a:pt x="98425" y="142875"/>
                          </a:lnTo>
                          <a:lnTo>
                            <a:pt x="85725" y="161925"/>
                          </a:lnTo>
                          <a:cubicBezTo>
                            <a:pt x="83608" y="165100"/>
                            <a:pt x="81082" y="168037"/>
                            <a:pt x="79375" y="171450"/>
                          </a:cubicBezTo>
                          <a:lnTo>
                            <a:pt x="66675" y="2032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1000">
                          <a:srgbClr val="FFC000">
                            <a:lumMod val="50000"/>
                          </a:srgbClr>
                        </a:gs>
                        <a:gs pos="28000">
                          <a:srgbClr val="E7E6E6">
                            <a:lumMod val="25000"/>
                          </a:srgbClr>
                        </a:gs>
                        <a:gs pos="75000">
                          <a:sysClr val="windowText" lastClr="000000">
                            <a:lumMod val="50000"/>
                            <a:lumOff val="50000"/>
                          </a:sysClr>
                        </a:gs>
                        <a:gs pos="94000">
                          <a:sysClr val="windowText" lastClr="000000"/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sp>
              <p:nvSpPr>
                <p:cNvPr id="179" name="Moon 241">
                  <a:extLst>
                    <a:ext uri="{FF2B5EF4-FFF2-40B4-BE49-F238E27FC236}">
                      <a16:creationId xmlns:a16="http://schemas.microsoft.com/office/drawing/2014/main" id="{BB4CD2D7-FBE4-7900-B0E0-574AB4237B17}"/>
                    </a:ext>
                  </a:extLst>
                </p:cNvPr>
                <p:cNvSpPr/>
                <p:nvPr/>
              </p:nvSpPr>
              <p:spPr>
                <a:xfrm rot="20407891">
                  <a:off x="3546269" y="3214519"/>
                  <a:ext cx="381857" cy="409110"/>
                </a:xfrm>
                <a:prstGeom prst="moon">
                  <a:avLst/>
                </a:prstGeom>
                <a:solidFill>
                  <a:sysClr val="window" lastClr="FFFFFF">
                    <a:alpha val="6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89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Oval 242">
                  <a:extLst>
                    <a:ext uri="{FF2B5EF4-FFF2-40B4-BE49-F238E27FC236}">
                      <a16:creationId xmlns:a16="http://schemas.microsoft.com/office/drawing/2014/main" id="{5407A589-0FA5-B73F-5BE8-6CFA9CC26747}"/>
                    </a:ext>
                  </a:extLst>
                </p:cNvPr>
                <p:cNvSpPr/>
                <p:nvPr/>
              </p:nvSpPr>
              <p:spPr>
                <a:xfrm rot="1103508">
                  <a:off x="3606680" y="3283098"/>
                  <a:ext cx="81546" cy="160711"/>
                </a:xfrm>
                <a:prstGeom prst="ellipse">
                  <a:avLst/>
                </a:prstGeom>
                <a:solidFill>
                  <a:sysClr val="window" lastClr="FFFFFF">
                    <a:alpha val="89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54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89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7" name="Explosion 2 578">
                <a:extLst>
                  <a:ext uri="{FF2B5EF4-FFF2-40B4-BE49-F238E27FC236}">
                    <a16:creationId xmlns:a16="http://schemas.microsoft.com/office/drawing/2014/main" id="{D6A325F1-7AE4-8F5E-5D59-E3B1CB5AA8D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 rot="9679643">
                <a:off x="10359494" y="1908069"/>
                <a:ext cx="173075" cy="126027"/>
              </a:xfrm>
              <a:prstGeom prst="irregularSeal2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rgbClr val="FFC000">
                    <a:lumMod val="50000"/>
                  </a:srgbClr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8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5" name="Explosion: 14 Points 237">
              <a:extLst>
                <a:ext uri="{FF2B5EF4-FFF2-40B4-BE49-F238E27FC236}">
                  <a16:creationId xmlns:a16="http://schemas.microsoft.com/office/drawing/2014/main" id="{B3E97BBF-9FCA-0D46-2A92-24AFFA50F672}"/>
                </a:ext>
              </a:extLst>
            </p:cNvPr>
            <p:cNvSpPr/>
            <p:nvPr/>
          </p:nvSpPr>
          <p:spPr bwMode="auto">
            <a:xfrm>
              <a:off x="10695528" y="1308852"/>
              <a:ext cx="405162" cy="415316"/>
            </a:xfrm>
            <a:prstGeom prst="irregularSeal2">
              <a:avLst/>
            </a:prstGeom>
            <a:gradFill flip="none" rotWithShape="1">
              <a:gsLst>
                <a:gs pos="100000">
                  <a:srgbClr val="FFC000"/>
                </a:gs>
                <a:gs pos="0">
                  <a:srgbClr val="FFC000">
                    <a:lumMod val="20000"/>
                    <a:lumOff val="80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92" name="Picture 4">
            <a:extLst>
              <a:ext uri="{FF2B5EF4-FFF2-40B4-BE49-F238E27FC236}">
                <a16:creationId xmlns:a16="http://schemas.microsoft.com/office/drawing/2014/main" id="{7F99225D-209D-6680-8669-D9EA7DE3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55" y="1736499"/>
            <a:ext cx="530354" cy="5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A65FF-8A81-3C40-3731-11FC7D3BB5CA}"/>
              </a:ext>
            </a:extLst>
          </p:cNvPr>
          <p:cNvSpPr txBox="1">
            <a:spLocks/>
          </p:cNvSpPr>
          <p:nvPr/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AEAC-A895-4A01-AB9B-F6141799970D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153F4D-6EEB-5A3E-58EF-340D04622DE0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900" dirty="0">
                <a:latin typeface="+mn-lt"/>
              </a:rPr>
            </a:br>
            <a:endParaRPr lang="en-GB" sz="900" dirty="0">
              <a:latin typeface="+mn-lt"/>
            </a:endParaRPr>
          </a:p>
          <a:p>
            <a:pPr marL="0" indent="0">
              <a:buNone/>
            </a:pPr>
            <a:r>
              <a:rPr lang="en-GB" sz="900" dirty="0">
                <a:latin typeface="+mn-lt"/>
              </a:rPr>
              <a:t>Figure adapted from Couillard S, et al. </a:t>
            </a:r>
            <a:r>
              <a:rPr lang="en-GB" sz="900" i="1" dirty="0">
                <a:latin typeface="+mn-lt"/>
              </a:rPr>
              <a:t>Chest</a:t>
            </a:r>
            <a:r>
              <a:rPr lang="en-GB" sz="900" dirty="0">
                <a:latin typeface="+mn-lt"/>
              </a:rPr>
              <a:t>. 2021;160(6):2019–29.</a:t>
            </a:r>
            <a:br>
              <a:rPr lang="en-GB" sz="900" dirty="0">
                <a:latin typeface="+mn-lt"/>
              </a:rPr>
            </a:br>
            <a:r>
              <a:rPr lang="en-GB" sz="900" baseline="30000" dirty="0">
                <a:latin typeface="+mn-lt"/>
              </a:rPr>
              <a:t>a</a:t>
            </a:r>
            <a:r>
              <a:rPr lang="en-GB" sz="900" dirty="0">
                <a:latin typeface="+mn-lt"/>
              </a:rPr>
              <a:t>IL-13 and IL-5 increase biomarkers; </a:t>
            </a:r>
            <a:r>
              <a:rPr lang="en-GB" sz="900" baseline="30000" dirty="0">
                <a:latin typeface="+mn-lt"/>
              </a:rPr>
              <a:t>b</a:t>
            </a:r>
            <a:r>
              <a:rPr lang="en-GB" sz="900" dirty="0">
                <a:latin typeface="+mn-lt"/>
              </a:rPr>
              <a:t>all  cytokines and cells in black boxes correlate with biomarkers.</a:t>
            </a:r>
            <a:br>
              <a:rPr lang="en-GB" sz="900" b="1" dirty="0">
                <a:latin typeface="+mn-lt"/>
              </a:rPr>
            </a:br>
            <a:r>
              <a:rPr lang="en-GB" sz="900" b="1" dirty="0">
                <a:latin typeface="+mn-lt"/>
              </a:rPr>
              <a:t>Abbreviations:</a:t>
            </a:r>
            <a:r>
              <a:rPr lang="en-GB" sz="900" dirty="0">
                <a:latin typeface="+mn-lt"/>
              </a:rPr>
              <a:t> </a:t>
            </a:r>
            <a:r>
              <a:rPr lang="en-GB" sz="900" dirty="0" err="1">
                <a:latin typeface="+mn-lt"/>
              </a:rPr>
              <a:t>FeNO</a:t>
            </a:r>
            <a:r>
              <a:rPr lang="en-GB" sz="900" dirty="0">
                <a:latin typeface="+mn-lt"/>
              </a:rPr>
              <a:t>, fractional exhaled nitric oxide; IL, interleukin; ppb, parts per billion; TARC, thymus and activation-regulated chemokine; TSLP, thymic stromal lymphopoietin.</a:t>
            </a:r>
            <a:br>
              <a:rPr lang="en-GB" sz="900" dirty="0">
                <a:latin typeface="+mn-lt"/>
              </a:rPr>
            </a:br>
            <a:r>
              <a:rPr lang="en-GB" sz="900" b="1" dirty="0">
                <a:latin typeface="+mn-lt"/>
              </a:rPr>
              <a:t>References:</a:t>
            </a:r>
            <a:r>
              <a:rPr lang="en-GB" sz="900" dirty="0">
                <a:latin typeface="+mn-lt"/>
              </a:rPr>
              <a:t> 1. Couillard S, et al. </a:t>
            </a:r>
            <a:r>
              <a:rPr lang="en-GB" sz="900" i="1" dirty="0">
                <a:latin typeface="+mn-lt"/>
              </a:rPr>
              <a:t>Am J Respir Crit Care Med</a:t>
            </a:r>
            <a:r>
              <a:rPr lang="en-GB" sz="900" dirty="0">
                <a:latin typeface="+mn-lt"/>
              </a:rPr>
              <a:t>. 2021;204(6):731–34; 2. Couillard S, et al. </a:t>
            </a:r>
            <a:r>
              <a:rPr lang="en-GB" sz="900" i="1" dirty="0">
                <a:latin typeface="+mn-lt"/>
              </a:rPr>
              <a:t>Chest</a:t>
            </a:r>
            <a:r>
              <a:rPr lang="en-GB" sz="900" dirty="0">
                <a:latin typeface="+mn-lt"/>
              </a:rPr>
              <a:t>. 2021;160(6):2019–29.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80224-A595-E116-BAEF-DB6DC67EC60D}"/>
              </a:ext>
            </a:extLst>
          </p:cNvPr>
          <p:cNvSpPr/>
          <p:nvPr/>
        </p:nvSpPr>
        <p:spPr>
          <a:xfrm>
            <a:off x="718061" y="5376600"/>
            <a:ext cx="144000" cy="14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2FFC4D-E5F0-6365-97BB-0981FF2486EF}"/>
              </a:ext>
            </a:extLst>
          </p:cNvPr>
          <p:cNvSpPr/>
          <p:nvPr/>
        </p:nvSpPr>
        <p:spPr>
          <a:xfrm>
            <a:off x="718061" y="5680961"/>
            <a:ext cx="144000" cy="144000"/>
          </a:xfrm>
          <a:prstGeom prst="rect">
            <a:avLst/>
          </a:prstGeom>
          <a:noFill/>
          <a:ln w="19050">
            <a:solidFill>
              <a:srgbClr val="1217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FAB6-3E04-A458-C540-667101D2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" y="180000"/>
            <a:ext cx="9195793" cy="720000"/>
          </a:xfrm>
        </p:spPr>
        <p:txBody>
          <a:bodyPr/>
          <a:lstStyle/>
          <a:p>
            <a:r>
              <a:rPr lang="en-GB"/>
              <a:t>Most patients may have multiple drivers of inflammation and overlapping phenotypes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82E4755-7469-6A6F-12D4-D8CD6618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7" y="1467561"/>
            <a:ext cx="10998469" cy="555239"/>
          </a:xfrm>
        </p:spPr>
        <p:txBody>
          <a:bodyPr/>
          <a:lstStyle/>
          <a:p>
            <a:pPr marL="0" indent="0">
              <a:buNone/>
            </a:pPr>
            <a:r>
              <a:rPr lang="en-GB" sz="1800" b="1">
                <a:solidFill>
                  <a:schemeClr val="tx2"/>
                </a:solidFill>
              </a:rPr>
              <a:t>Patients may display overlapping inflammatory pathways which may change over time owing to different circumstances, such as changes in medications, treatment adherence, exacerbations or exposure to allergens</a:t>
            </a:r>
            <a:r>
              <a:rPr lang="en-GB" sz="1800" b="1" baseline="30000">
                <a:solidFill>
                  <a:schemeClr val="tx2"/>
                </a:solidFill>
              </a:rPr>
              <a:t>1–4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67D89-3238-CBE4-D774-DED6B12E26B0}"/>
              </a:ext>
            </a:extLst>
          </p:cNvPr>
          <p:cNvSpPr txBox="1"/>
          <p:nvPr/>
        </p:nvSpPr>
        <p:spPr>
          <a:xfrm>
            <a:off x="504716" y="2265439"/>
            <a:ext cx="498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12172F"/>
                </a:solidFill>
              </a:rPr>
              <a:t>Overlap of baseline positivity of three clinically used biomarkers from the International Severe Asthma Registry (N=1,175)</a:t>
            </a:r>
            <a:r>
              <a:rPr lang="en-GB" sz="1200" b="1" baseline="30000">
                <a:solidFill>
                  <a:srgbClr val="12172F"/>
                </a:solidFill>
              </a:rPr>
              <a:t>5</a:t>
            </a:r>
            <a:endParaRPr lang="en-NZ" sz="1200" b="1" baseline="30000">
              <a:solidFill>
                <a:srgbClr val="12172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CF1CA-B925-C268-0E35-32C12E34FE97}"/>
              </a:ext>
            </a:extLst>
          </p:cNvPr>
          <p:cNvGrpSpPr>
            <a:grpSpLocks noChangeAspect="1"/>
          </p:cNvGrpSpPr>
          <p:nvPr/>
        </p:nvGrpSpPr>
        <p:grpSpPr>
          <a:xfrm>
            <a:off x="918875" y="2916991"/>
            <a:ext cx="3204053" cy="2715659"/>
            <a:chOff x="7933908" y="2085847"/>
            <a:chExt cx="3754995" cy="34481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0E31D9-FA48-6C84-8762-24E434EF40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33908" y="2085847"/>
              <a:ext cx="3754995" cy="3448155"/>
              <a:chOff x="1929127" y="765544"/>
              <a:chExt cx="5460096" cy="501392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776C9E3-46A9-DDE0-5ADE-D2124DB6246F}"/>
                  </a:ext>
                </a:extLst>
              </p:cNvPr>
              <p:cNvSpPr/>
              <p:nvPr/>
            </p:nvSpPr>
            <p:spPr>
              <a:xfrm>
                <a:off x="3232297" y="765544"/>
                <a:ext cx="3067418" cy="3323344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50B062B-73AB-2429-A950-7F8F1EE813ED}"/>
                  </a:ext>
                </a:extLst>
              </p:cNvPr>
              <p:cNvSpPr/>
              <p:nvPr/>
            </p:nvSpPr>
            <p:spPr>
              <a:xfrm>
                <a:off x="1929127" y="2456127"/>
                <a:ext cx="3067418" cy="3323344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90899F0-D5E3-A46A-1FA3-A1306AEF6532}"/>
                  </a:ext>
                </a:extLst>
              </p:cNvPr>
              <p:cNvSpPr/>
              <p:nvPr/>
            </p:nvSpPr>
            <p:spPr>
              <a:xfrm>
                <a:off x="4321805" y="2456127"/>
                <a:ext cx="3067418" cy="3323344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4503BC-1804-8957-19F6-696F6F840967}"/>
                  </a:ext>
                </a:extLst>
              </p:cNvPr>
              <p:cNvSpPr txBox="1"/>
              <p:nvPr/>
            </p:nvSpPr>
            <p:spPr>
              <a:xfrm>
                <a:off x="4214280" y="2184702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8%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B85B8F-D2DD-C371-CA80-3ACCE68CD0D7}"/>
                  </a:ext>
                </a:extLst>
              </p:cNvPr>
              <p:cNvSpPr txBox="1"/>
              <p:nvPr/>
            </p:nvSpPr>
            <p:spPr>
              <a:xfrm>
                <a:off x="5198662" y="3000851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8%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857B9C-DDE7-8E36-6532-E7B176839E72}"/>
                  </a:ext>
                </a:extLst>
              </p:cNvPr>
              <p:cNvSpPr txBox="1"/>
              <p:nvPr/>
            </p:nvSpPr>
            <p:spPr>
              <a:xfrm>
                <a:off x="3560392" y="3000851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14%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232127-D870-5315-007A-9778EC577A63}"/>
                  </a:ext>
                </a:extLst>
              </p:cNvPr>
              <p:cNvSpPr txBox="1"/>
              <p:nvPr/>
            </p:nvSpPr>
            <p:spPr>
              <a:xfrm>
                <a:off x="4247274" y="3496989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27%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5826AB-A148-7956-F9FD-F30CFD1DED0A}"/>
                  </a:ext>
                </a:extLst>
              </p:cNvPr>
              <p:cNvSpPr txBox="1"/>
              <p:nvPr/>
            </p:nvSpPr>
            <p:spPr>
              <a:xfrm>
                <a:off x="4239038" y="4212993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10%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D7A629-41FB-3C54-4FE0-E01E95DE2192}"/>
                  </a:ext>
                </a:extLst>
              </p:cNvPr>
              <p:cNvSpPr txBox="1"/>
              <p:nvPr/>
            </p:nvSpPr>
            <p:spPr>
              <a:xfrm>
                <a:off x="5639343" y="4209025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14%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EB582E-75F9-03FE-9F41-E3D1BF27EAF2}"/>
                  </a:ext>
                </a:extLst>
              </p:cNvPr>
              <p:cNvSpPr txBox="1"/>
              <p:nvPr/>
            </p:nvSpPr>
            <p:spPr>
              <a:xfrm>
                <a:off x="2838731" y="4216347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7%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E271359-9D69-CF1B-70EA-397E7D4871A6}"/>
                </a:ext>
              </a:extLst>
            </p:cNvPr>
            <p:cNvSpPr/>
            <p:nvPr/>
          </p:nvSpPr>
          <p:spPr>
            <a:xfrm>
              <a:off x="9222423" y="2336318"/>
              <a:ext cx="1341533" cy="57966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50" b="1">
                  <a:solidFill>
                    <a:schemeClr val="bg1"/>
                  </a:solidFill>
                </a:rPr>
                <a:t>Blood eosinophils positive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716F39-7F50-A6A1-6251-4DBAEB17070B}"/>
                </a:ext>
              </a:extLst>
            </p:cNvPr>
            <p:cNvSpPr/>
            <p:nvPr/>
          </p:nvSpPr>
          <p:spPr>
            <a:xfrm>
              <a:off x="10436343" y="4878802"/>
              <a:ext cx="868361" cy="38429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50" b="1">
                  <a:solidFill>
                    <a:schemeClr val="bg1"/>
                  </a:solidFill>
                </a:rPr>
                <a:t>IgE positive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C38D275-9106-A367-E9A0-D32204431FC5}"/>
                </a:ext>
              </a:extLst>
            </p:cNvPr>
            <p:cNvSpPr/>
            <p:nvPr/>
          </p:nvSpPr>
          <p:spPr>
            <a:xfrm>
              <a:off x="8510030" y="4855563"/>
              <a:ext cx="932665" cy="3901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50" b="1">
                  <a:solidFill>
                    <a:schemeClr val="bg1"/>
                  </a:solidFill>
                </a:rPr>
                <a:t>FeNO positive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EFAE36-83C1-DC36-9E56-06681C626C93}"/>
              </a:ext>
            </a:extLst>
          </p:cNvPr>
          <p:cNvSpPr txBox="1"/>
          <p:nvPr/>
        </p:nvSpPr>
        <p:spPr>
          <a:xfrm>
            <a:off x="553082" y="3290107"/>
            <a:ext cx="1144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>
                <a:solidFill>
                  <a:srgbClr val="12172F"/>
                </a:solidFill>
              </a:rPr>
              <a:t>Triple biomarker negative: </a:t>
            </a:r>
            <a:r>
              <a:rPr lang="en-GB" sz="1100" b="1">
                <a:solidFill>
                  <a:srgbClr val="12172F"/>
                </a:solidFill>
              </a:rPr>
              <a:t>12%</a:t>
            </a:r>
          </a:p>
        </p:txBody>
      </p:sp>
      <p:sp>
        <p:nvSpPr>
          <p:cNvPr id="27" name="Slide Number Placeholder 25">
            <a:extLst>
              <a:ext uri="{FF2B5EF4-FFF2-40B4-BE49-F238E27FC236}">
                <a16:creationId xmlns:a16="http://schemas.microsoft.com/office/drawing/2014/main" id="{B2C065ED-7E28-0C1C-09C2-7BA5A018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</p:spPr>
        <p:txBody>
          <a:bodyPr/>
          <a:lstStyle/>
          <a:p>
            <a:fld id="{D38BAEAC-A895-4A01-AB9B-F6141799970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2D70-47ED-5BB9-876F-02C692DF7AEA}"/>
              </a:ext>
            </a:extLst>
          </p:cNvPr>
          <p:cNvSpPr txBox="1"/>
          <p:nvPr/>
        </p:nvSpPr>
        <p:spPr>
          <a:xfrm>
            <a:off x="9908044" y="237737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12172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777962-823A-BF2E-DE7A-90038479298C}"/>
              </a:ext>
            </a:extLst>
          </p:cNvPr>
          <p:cNvSpPr txBox="1"/>
          <p:nvPr/>
        </p:nvSpPr>
        <p:spPr>
          <a:xfrm>
            <a:off x="5985983" y="2265438"/>
            <a:ext cx="5710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b="1">
                <a:solidFill>
                  <a:srgbClr val="12172F"/>
                </a:solidFill>
              </a:rPr>
              <a:t>The UK Severe Asthma Registry assessed patients (N=2,225) attending 15 specialist severe asthma centres.</a:t>
            </a:r>
            <a:r>
              <a:rPr lang="en-GB" sz="1200" b="1" baseline="30000">
                <a:solidFill>
                  <a:srgbClr val="12172F"/>
                </a:solidFill>
              </a:rPr>
              <a:t>6 </a:t>
            </a:r>
            <a:r>
              <a:rPr lang="en-GB" sz="1200" b="1">
                <a:solidFill>
                  <a:srgbClr val="12172F"/>
                </a:solidFill>
              </a:rPr>
              <a:t>In this cohort: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D9436B-C0A9-417A-B9C8-23E89CD3278D}"/>
              </a:ext>
            </a:extLst>
          </p:cNvPr>
          <p:cNvGrpSpPr/>
          <p:nvPr/>
        </p:nvGrpSpPr>
        <p:grpSpPr>
          <a:xfrm>
            <a:off x="5672368" y="2994637"/>
            <a:ext cx="6024032" cy="2511273"/>
            <a:chOff x="5715933" y="2580217"/>
            <a:chExt cx="6024032" cy="251127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CEA58A-E739-D04C-9347-3231E92C326F}"/>
                </a:ext>
              </a:extLst>
            </p:cNvPr>
            <p:cNvGrpSpPr/>
            <p:nvPr/>
          </p:nvGrpSpPr>
          <p:grpSpPr>
            <a:xfrm>
              <a:off x="6029548" y="2580217"/>
              <a:ext cx="5710416" cy="756873"/>
              <a:chOff x="360463" y="1416372"/>
              <a:chExt cx="6049318" cy="75426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0BA273F-6E5C-73D1-6020-B52FEDF79E37}"/>
                  </a:ext>
                </a:extLst>
              </p:cNvPr>
              <p:cNvSpPr/>
              <p:nvPr/>
            </p:nvSpPr>
            <p:spPr>
              <a:xfrm>
                <a:off x="1353699" y="1421804"/>
                <a:ext cx="5056082" cy="72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kumimoji="0" lang="en-US" sz="1400" i="0" u="none" strike="noStrike" kern="1200" cap="none" spc="0" normalizeH="0" baseline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Median blood eosinophils was </a:t>
                </a:r>
                <a:r>
                  <a:rPr kumimoji="0" lang="en-US" sz="1400" b="1" i="0" u="none" strike="noStrike" kern="1200" cap="none" spc="0" normalizeH="0" baseline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0.33 cells x10</a:t>
                </a:r>
                <a:r>
                  <a:rPr kumimoji="0" lang="en-US" sz="1400" b="1" i="0" u="none" strike="noStrike" kern="1200" cap="none" spc="0" normalizeH="0" baseline="3000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US" sz="1400" b="1" i="0" u="none" strike="noStrike" kern="1200" cap="none" spc="0" normalizeH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/</a:t>
                </a:r>
                <a:r>
                  <a:rPr kumimoji="0" lang="en-US" sz="1400" b="1" i="0" u="none" strike="noStrike" kern="1200" cap="none" spc="0" normalizeH="0" baseline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</a:t>
                </a:r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3D96ABC4-638F-A7DA-BE5A-E454FB8D4E9E}"/>
                  </a:ext>
                </a:extLst>
              </p:cNvPr>
              <p:cNvSpPr/>
              <p:nvPr/>
            </p:nvSpPr>
            <p:spPr>
              <a:xfrm>
                <a:off x="360463" y="1416372"/>
                <a:ext cx="863823" cy="754265"/>
              </a:xfrm>
              <a:prstGeom prst="hexagon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-25000">
                  <a:ln>
                    <a:noFill/>
                  </a:ln>
                  <a:solidFill>
                    <a:srgbClr val="12172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FD6F019-3B13-694B-9F55-E91824BD8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7357" y="1799040"/>
                <a:ext cx="1276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A6840D6-D04F-511F-5118-1A4175248513}"/>
                </a:ext>
              </a:extLst>
            </p:cNvPr>
            <p:cNvGrpSpPr/>
            <p:nvPr/>
          </p:nvGrpSpPr>
          <p:grpSpPr>
            <a:xfrm>
              <a:off x="6030180" y="4276335"/>
              <a:ext cx="5709785" cy="815155"/>
              <a:chOff x="360463" y="3334262"/>
              <a:chExt cx="6048650" cy="812346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478F67BA-1310-5EDF-3EC6-4AB357CE95F8}"/>
                  </a:ext>
                </a:extLst>
              </p:cNvPr>
              <p:cNvSpPr/>
              <p:nvPr/>
            </p:nvSpPr>
            <p:spPr>
              <a:xfrm>
                <a:off x="1353698" y="3351391"/>
                <a:ext cx="5055415" cy="7952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kumimoji="0" lang="en-US" sz="1400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Median </a:t>
                </a:r>
                <a:r>
                  <a:rPr kumimoji="0" lang="en-US" sz="1400" i="0" u="none" strike="noStrike" kern="1200" cap="none" spc="0" normalizeH="0" baseline="0" err="1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IgE</a:t>
                </a:r>
                <a:r>
                  <a:rPr kumimoji="0" lang="en-US" sz="1400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level of </a:t>
                </a: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181 IU/mL</a:t>
                </a:r>
              </a:p>
            </p:txBody>
          </p:sp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21998A36-3273-D6F6-DF3F-D7B3DDAC113D}"/>
                  </a:ext>
                </a:extLst>
              </p:cNvPr>
              <p:cNvSpPr/>
              <p:nvPr/>
            </p:nvSpPr>
            <p:spPr>
              <a:xfrm>
                <a:off x="360463" y="3334262"/>
                <a:ext cx="863823" cy="754265"/>
              </a:xfrm>
              <a:prstGeom prst="hexagon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>
                  <a:ln>
                    <a:noFill/>
                  </a:ln>
                  <a:solidFill>
                    <a:srgbClr val="12172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4F71FBF-D5D5-3199-2AD4-67B771B02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7357" y="3713297"/>
                <a:ext cx="1276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A8CF8E4-BAB2-F84B-27FB-C4B87BBAD576}"/>
                </a:ext>
              </a:extLst>
            </p:cNvPr>
            <p:cNvGrpSpPr/>
            <p:nvPr/>
          </p:nvGrpSpPr>
          <p:grpSpPr>
            <a:xfrm>
              <a:off x="6029548" y="3426018"/>
              <a:ext cx="5710416" cy="756873"/>
              <a:chOff x="360463" y="2347150"/>
              <a:chExt cx="6049317" cy="75426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9E76070-6E0A-3397-337D-B88510DC9F44}"/>
                  </a:ext>
                </a:extLst>
              </p:cNvPr>
              <p:cNvSpPr/>
              <p:nvPr/>
            </p:nvSpPr>
            <p:spPr>
              <a:xfrm>
                <a:off x="1353699" y="2364282"/>
                <a:ext cx="5056081" cy="72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kumimoji="0" lang="en-US" sz="1400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Median FeNO was </a:t>
                </a: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39 ppb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327069A-6098-7574-B2C7-2B7D6B8A6184}"/>
                  </a:ext>
                </a:extLst>
              </p:cNvPr>
              <p:cNvGrpSpPr/>
              <p:nvPr/>
            </p:nvGrpSpPr>
            <p:grpSpPr>
              <a:xfrm>
                <a:off x="360463" y="2347150"/>
                <a:ext cx="974559" cy="754265"/>
                <a:chOff x="360463" y="2347150"/>
                <a:chExt cx="974559" cy="754265"/>
              </a:xfrm>
            </p:grpSpPr>
            <p:sp>
              <p:nvSpPr>
                <p:cNvPr id="46" name="Hexagon 45">
                  <a:extLst>
                    <a:ext uri="{FF2B5EF4-FFF2-40B4-BE49-F238E27FC236}">
                      <a16:creationId xmlns:a16="http://schemas.microsoft.com/office/drawing/2014/main" id="{51524B64-0E4B-E7FA-6367-4788FABAC778}"/>
                    </a:ext>
                  </a:extLst>
                </p:cNvPr>
                <p:cNvSpPr/>
                <p:nvPr/>
              </p:nvSpPr>
              <p:spPr>
                <a:xfrm>
                  <a:off x="360463" y="2347150"/>
                  <a:ext cx="863823" cy="754265"/>
                </a:xfrm>
                <a:prstGeom prst="hexagon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-2500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67BC7EA-31AA-9E35-13A5-AE59D8B26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7356" y="2726336"/>
                  <a:ext cx="12766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</p:grpSp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8713E7A-D1F4-4434-BEE9-5CA8F70CD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2608" y="3438602"/>
              <a:ext cx="720000" cy="7200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4031FEA6-4EF5-47A6-8987-60391238B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29548" y="4309372"/>
              <a:ext cx="720000" cy="720000"/>
            </a:xfrm>
            <a:prstGeom prst="rect">
              <a:avLst/>
            </a:prstGeom>
          </p:spPr>
        </p:pic>
        <p:sp>
          <p:nvSpPr>
            <p:cNvPr id="23" name="AutoShape 2" descr="Blood Test Vector SVG Icon (4) - SVG Repo">
              <a:extLst>
                <a:ext uri="{FF2B5EF4-FFF2-40B4-BE49-F238E27FC236}">
                  <a16:creationId xmlns:a16="http://schemas.microsoft.com/office/drawing/2014/main" id="{AE99E5FA-6DF0-4BEC-8C6E-BB133E9F84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15933" y="299178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2172F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631769-3FF2-4134-9CE4-E3EA2883C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39084">
              <a:off x="6335669" y="2679549"/>
              <a:ext cx="226301" cy="55820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85DC7E4-F763-4033-4ABC-0E5D67F75F06}"/>
              </a:ext>
            </a:extLst>
          </p:cNvPr>
          <p:cNvSpPr txBox="1"/>
          <p:nvPr/>
        </p:nvSpPr>
        <p:spPr>
          <a:xfrm>
            <a:off x="504716" y="5653198"/>
            <a:ext cx="2139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solidFill>
                  <a:srgbClr val="656665"/>
                </a:solidFill>
              </a:rPr>
              <a:t>Figure adapted from </a:t>
            </a:r>
            <a:r>
              <a:rPr lang="fr-FR" sz="800">
                <a:solidFill>
                  <a:srgbClr val="656665"/>
                </a:solidFill>
              </a:rPr>
              <a:t>Denton E, et al. 2021.</a:t>
            </a:r>
            <a:endParaRPr lang="en-GB" sz="800">
              <a:solidFill>
                <a:srgbClr val="656665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5A398D-7783-4F2B-8C7C-6361ECA14411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900" dirty="0"/>
            </a:br>
            <a:r>
              <a:rPr lang="en-GB" sz="900" dirty="0"/>
              <a:t>Figure adapted from Denton E, et al. </a:t>
            </a:r>
            <a:r>
              <a:rPr lang="en-GB" sz="900" i="1" dirty="0"/>
              <a:t>J Allergy Clin Immunol </a:t>
            </a:r>
            <a:r>
              <a:rPr lang="en-GB" sz="900" i="1" dirty="0" err="1"/>
              <a:t>Pract</a:t>
            </a:r>
            <a:r>
              <a:rPr lang="en-GB" sz="900" dirty="0"/>
              <a:t>. 2021;9(7):2680–88.</a:t>
            </a:r>
            <a:br>
              <a:rPr lang="en-GB" sz="900" dirty="0"/>
            </a:br>
            <a:r>
              <a:rPr lang="en-GB" sz="900" b="1" dirty="0"/>
              <a:t>Abbreviations:</a:t>
            </a:r>
            <a:r>
              <a:rPr lang="en-GB" sz="900" dirty="0"/>
              <a:t> </a:t>
            </a:r>
            <a:r>
              <a:rPr lang="en-GB" sz="900" dirty="0" err="1"/>
              <a:t>FeNO</a:t>
            </a:r>
            <a:r>
              <a:rPr lang="en-GB" sz="900" dirty="0"/>
              <a:t>, fractional exhaled nitric oxide; </a:t>
            </a:r>
            <a:r>
              <a:rPr lang="en-GB" sz="900" dirty="0" err="1"/>
              <a:t>IgE</a:t>
            </a:r>
            <a:r>
              <a:rPr lang="en-GB" sz="900" dirty="0"/>
              <a:t>, immunoglobulin E; IU, international unit; ppb, parts per billion.</a:t>
            </a:r>
            <a:br>
              <a:rPr lang="en-GB" sz="900" dirty="0"/>
            </a:br>
            <a:r>
              <a:rPr lang="en-GB" sz="900" b="1" dirty="0"/>
              <a:t>References: </a:t>
            </a:r>
            <a:r>
              <a:rPr lang="en-GB" sz="900" dirty="0"/>
              <a:t>1. </a:t>
            </a:r>
            <a:r>
              <a:rPr lang="en-GB" sz="900" dirty="0" err="1"/>
              <a:t>Busse</a:t>
            </a:r>
            <a:r>
              <a:rPr lang="en-GB" sz="900" dirty="0"/>
              <a:t> WW. </a:t>
            </a:r>
            <a:r>
              <a:rPr lang="en-GB" sz="900" i="1" dirty="0" err="1"/>
              <a:t>Allergol</a:t>
            </a:r>
            <a:r>
              <a:rPr lang="en-GB" sz="900" i="1" dirty="0"/>
              <a:t> Int</a:t>
            </a:r>
            <a:r>
              <a:rPr lang="en-GB" sz="900" dirty="0"/>
              <a:t>. 2019;68(2):158–66; 2. Tran TN, et al. </a:t>
            </a:r>
            <a:r>
              <a:rPr lang="en-GB" sz="900" i="1" dirty="0"/>
              <a:t>Ann Allergy Asthma Immunol</a:t>
            </a:r>
            <a:r>
              <a:rPr lang="en-GB" sz="900" dirty="0"/>
              <a:t>. 2016;116(1):37–42; 3. Price D, </a:t>
            </a:r>
            <a:r>
              <a:rPr lang="en-GB" sz="900" dirty="0" err="1"/>
              <a:t>Canonica</a:t>
            </a:r>
            <a:r>
              <a:rPr lang="en-GB" sz="900" dirty="0"/>
              <a:t> GW. </a:t>
            </a:r>
            <a:r>
              <a:rPr lang="en-GB" sz="900" i="1" dirty="0"/>
              <a:t>World Allergy Organ J</a:t>
            </a:r>
            <a:r>
              <a:rPr lang="en-GB" sz="900" dirty="0"/>
              <a:t>. 2020;13(8):100380; 4. </a:t>
            </a:r>
            <a:r>
              <a:rPr lang="en-GB" sz="900" dirty="0" err="1"/>
              <a:t>Kupczyk</a:t>
            </a:r>
            <a:r>
              <a:rPr lang="en-GB" sz="900" dirty="0"/>
              <a:t> M, et al. </a:t>
            </a:r>
            <a:r>
              <a:rPr lang="en-GB" sz="900" i="1" dirty="0"/>
              <a:t>Allergy</a:t>
            </a:r>
            <a:r>
              <a:rPr lang="en-GB" sz="900" dirty="0"/>
              <a:t>. 2014;69(9):1198–204; 5. Denton E, et al. </a:t>
            </a:r>
            <a:r>
              <a:rPr lang="en-GB" sz="900" i="1" dirty="0"/>
              <a:t>J Allergy Clin Immunol </a:t>
            </a:r>
            <a:r>
              <a:rPr lang="en-GB" sz="900" i="1" dirty="0" err="1"/>
              <a:t>Pract</a:t>
            </a:r>
            <a:r>
              <a:rPr lang="en-GB" sz="900" dirty="0"/>
              <a:t>. 2021;9(7):2680–88; 6. Jackson DJ, et al. </a:t>
            </a:r>
            <a:r>
              <a:rPr lang="en-GB" sz="900" i="1" dirty="0"/>
              <a:t>Thorax</a:t>
            </a:r>
            <a:r>
              <a:rPr lang="en-GB" sz="900" dirty="0"/>
              <a:t>. 2021;76(3):220–7.</a:t>
            </a:r>
          </a:p>
        </p:txBody>
      </p:sp>
    </p:spTree>
    <p:extLst>
      <p:ext uri="{BB962C8B-B14F-4D97-AF65-F5344CB8AC3E}">
        <p14:creationId xmlns:p14="http://schemas.microsoft.com/office/powerpoint/2010/main" val="369494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Rectangle 1346">
            <a:extLst>
              <a:ext uri="{FF2B5EF4-FFF2-40B4-BE49-F238E27FC236}">
                <a16:creationId xmlns:a16="http://schemas.microsoft.com/office/drawing/2014/main" id="{1D9A2208-C406-7F82-9A53-1CD3BBD74CAE}"/>
              </a:ext>
            </a:extLst>
          </p:cNvPr>
          <p:cNvSpPr/>
          <p:nvPr/>
        </p:nvSpPr>
        <p:spPr>
          <a:xfrm>
            <a:off x="457199" y="1152074"/>
            <a:ext cx="11290906" cy="4510905"/>
          </a:xfrm>
          <a:prstGeom prst="rect">
            <a:avLst/>
          </a:prstGeom>
          <a:gradFill flip="none" rotWithShape="1">
            <a:gsLst>
              <a:gs pos="46000">
                <a:schemeClr val="bg1"/>
              </a:gs>
              <a:gs pos="14000">
                <a:schemeClr val="bg1"/>
              </a:gs>
              <a:gs pos="0">
                <a:srgbClr val="DCF1FC">
                  <a:alpha val="50000"/>
                </a:srgbClr>
              </a:gs>
              <a:gs pos="100000">
                <a:srgbClr val="DCF1FC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4" name="!!TSLP BT2">
            <a:extLst>
              <a:ext uri="{FF2B5EF4-FFF2-40B4-BE49-F238E27FC236}">
                <a16:creationId xmlns:a16="http://schemas.microsoft.com/office/drawing/2014/main" id="{AC3DD3EC-64DB-0F68-71AB-53CA399376F7}"/>
              </a:ext>
            </a:extLst>
          </p:cNvPr>
          <p:cNvSpPr/>
          <p:nvPr/>
        </p:nvSpPr>
        <p:spPr>
          <a:xfrm rot="16200000">
            <a:off x="5157903" y="4114926"/>
            <a:ext cx="536468" cy="572021"/>
          </a:xfrm>
          <a:prstGeom prst="trapezoid">
            <a:avLst>
              <a:gd name="adj" fmla="val 39391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accent6">
                  <a:alpha val="5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5" name="TextBox 1304">
            <a:extLst>
              <a:ext uri="{FF2B5EF4-FFF2-40B4-BE49-F238E27FC236}">
                <a16:creationId xmlns:a16="http://schemas.microsoft.com/office/drawing/2014/main" id="{42589685-6BFB-64C1-D9E6-243B111575AC}"/>
              </a:ext>
            </a:extLst>
          </p:cNvPr>
          <p:cNvSpPr txBox="1"/>
          <p:nvPr/>
        </p:nvSpPr>
        <p:spPr>
          <a:xfrm>
            <a:off x="5937229" y="4100839"/>
            <a:ext cx="627924" cy="186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Mast cells</a:t>
            </a:r>
          </a:p>
        </p:txBody>
      </p:sp>
      <p:grpSp>
        <p:nvGrpSpPr>
          <p:cNvPr id="1306" name="Group 1305">
            <a:extLst>
              <a:ext uri="{FF2B5EF4-FFF2-40B4-BE49-F238E27FC236}">
                <a16:creationId xmlns:a16="http://schemas.microsoft.com/office/drawing/2014/main" id="{0CE9A0B4-0180-4830-76E6-4776CB81FD01}"/>
              </a:ext>
            </a:extLst>
          </p:cNvPr>
          <p:cNvGrpSpPr/>
          <p:nvPr/>
        </p:nvGrpSpPr>
        <p:grpSpPr>
          <a:xfrm rot="3500774">
            <a:off x="6041512" y="4145893"/>
            <a:ext cx="442426" cy="586916"/>
            <a:chOff x="3584736" y="2016968"/>
            <a:chExt cx="463002" cy="614213"/>
          </a:xfrm>
        </p:grpSpPr>
        <p:pic>
          <p:nvPicPr>
            <p:cNvPr id="1307" name="Picture 1306">
              <a:extLst>
                <a:ext uri="{FF2B5EF4-FFF2-40B4-BE49-F238E27FC236}">
                  <a16:creationId xmlns:a16="http://schemas.microsoft.com/office/drawing/2014/main" id="{A1B58ED5-BC99-1298-5AA0-668241321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188011">
              <a:off x="3584736" y="2360513"/>
              <a:ext cx="298343" cy="270668"/>
            </a:xfrm>
            <a:prstGeom prst="rect">
              <a:avLst/>
            </a:prstGeom>
          </p:spPr>
        </p:pic>
        <p:pic>
          <p:nvPicPr>
            <p:cNvPr id="1308" name="Picture 1307">
              <a:extLst>
                <a:ext uri="{FF2B5EF4-FFF2-40B4-BE49-F238E27FC236}">
                  <a16:creationId xmlns:a16="http://schemas.microsoft.com/office/drawing/2014/main" id="{342E3E3A-8481-CC99-7C9F-17F4DEAC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188011">
              <a:off x="3799055" y="2263338"/>
              <a:ext cx="218897" cy="198590"/>
            </a:xfrm>
            <a:prstGeom prst="rect">
              <a:avLst/>
            </a:prstGeom>
          </p:spPr>
        </p:pic>
        <p:pic>
          <p:nvPicPr>
            <p:cNvPr id="1309" name="Picture 1308">
              <a:extLst>
                <a:ext uri="{FF2B5EF4-FFF2-40B4-BE49-F238E27FC236}">
                  <a16:creationId xmlns:a16="http://schemas.microsoft.com/office/drawing/2014/main" id="{0DFAAEBF-427C-706E-87AF-D7E8729AF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188011">
              <a:off x="3749395" y="2016968"/>
              <a:ext cx="298343" cy="270668"/>
            </a:xfrm>
            <a:prstGeom prst="rect">
              <a:avLst/>
            </a:prstGeom>
          </p:spPr>
        </p:pic>
      </p:grpSp>
      <p:sp>
        <p:nvSpPr>
          <p:cNvPr id="1310" name="TextBox 1309">
            <a:extLst>
              <a:ext uri="{FF2B5EF4-FFF2-40B4-BE49-F238E27FC236}">
                <a16:creationId xmlns:a16="http://schemas.microsoft.com/office/drawing/2014/main" id="{127E2B91-3882-84DF-13B6-D4141B71E5C0}"/>
              </a:ext>
            </a:extLst>
          </p:cNvPr>
          <p:cNvSpPr txBox="1"/>
          <p:nvPr/>
        </p:nvSpPr>
        <p:spPr>
          <a:xfrm>
            <a:off x="5269906" y="4309290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TSLP</a:t>
            </a:r>
          </a:p>
        </p:txBody>
      </p:sp>
      <p:sp>
        <p:nvSpPr>
          <p:cNvPr id="1311" name="!!Mast down arrow">
            <a:extLst>
              <a:ext uri="{FF2B5EF4-FFF2-40B4-BE49-F238E27FC236}">
                <a16:creationId xmlns:a16="http://schemas.microsoft.com/office/drawing/2014/main" id="{B09AA7A2-A14B-A32A-0662-07D5D05CDBA1}"/>
              </a:ext>
            </a:extLst>
          </p:cNvPr>
          <p:cNvSpPr/>
          <p:nvPr/>
        </p:nvSpPr>
        <p:spPr>
          <a:xfrm rot="20822583">
            <a:off x="5662938" y="4331067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2" name="!!Mast up arrow">
            <a:extLst>
              <a:ext uri="{FF2B5EF4-FFF2-40B4-BE49-F238E27FC236}">
                <a16:creationId xmlns:a16="http://schemas.microsoft.com/office/drawing/2014/main" id="{FDAD46BC-ED39-4BCB-A8AD-1C227EBDDD68}"/>
              </a:ext>
            </a:extLst>
          </p:cNvPr>
          <p:cNvSpPr/>
          <p:nvPr/>
        </p:nvSpPr>
        <p:spPr>
          <a:xfrm rot="11270682">
            <a:off x="5205830" y="4104986"/>
            <a:ext cx="652693" cy="87492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!!TSLP T2">
            <a:extLst>
              <a:ext uri="{FF2B5EF4-FFF2-40B4-BE49-F238E27FC236}">
                <a16:creationId xmlns:a16="http://schemas.microsoft.com/office/drawing/2014/main" id="{D250695F-5D36-CBB5-28FC-8C4444E2AB17}"/>
              </a:ext>
            </a:extLst>
          </p:cNvPr>
          <p:cNvSpPr/>
          <p:nvPr/>
        </p:nvSpPr>
        <p:spPr>
          <a:xfrm rot="16200000">
            <a:off x="5029923" y="3075649"/>
            <a:ext cx="847733" cy="651624"/>
          </a:xfrm>
          <a:prstGeom prst="trapezoid">
            <a:avLst>
              <a:gd name="adj" fmla="val 39391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accent6">
                  <a:alpha val="5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7" name="!!TSLP BT2">
            <a:extLst>
              <a:ext uri="{FF2B5EF4-FFF2-40B4-BE49-F238E27FC236}">
                <a16:creationId xmlns:a16="http://schemas.microsoft.com/office/drawing/2014/main" id="{3CF493DF-EED0-997F-1EE9-C12BD1485F6C}"/>
              </a:ext>
            </a:extLst>
          </p:cNvPr>
          <p:cNvSpPr/>
          <p:nvPr/>
        </p:nvSpPr>
        <p:spPr>
          <a:xfrm rot="16200000">
            <a:off x="5006096" y="4919532"/>
            <a:ext cx="769044" cy="572021"/>
          </a:xfrm>
          <a:prstGeom prst="trapezoid">
            <a:avLst>
              <a:gd name="adj" fmla="val 39391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accent6">
                  <a:alpha val="5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6" name="!!mucus">
            <a:extLst>
              <a:ext uri="{FF2B5EF4-FFF2-40B4-BE49-F238E27FC236}">
                <a16:creationId xmlns:a16="http://schemas.microsoft.com/office/drawing/2014/main" id="{EFDB4F8B-E187-3340-9392-B31E40AEDDE5}"/>
              </a:ext>
            </a:extLst>
          </p:cNvPr>
          <p:cNvSpPr/>
          <p:nvPr/>
        </p:nvSpPr>
        <p:spPr>
          <a:xfrm rot="5400000">
            <a:off x="3859850" y="4114393"/>
            <a:ext cx="2069972" cy="591021"/>
          </a:xfrm>
          <a:custGeom>
            <a:avLst/>
            <a:gdLst>
              <a:gd name="connsiteX0" fmla="*/ 0 w 11280654"/>
              <a:gd name="connsiteY0" fmla="*/ 91352 h 1986246"/>
              <a:gd name="connsiteX1" fmla="*/ 10868 w 11280654"/>
              <a:gd name="connsiteY1" fmla="*/ 745642 h 1986246"/>
              <a:gd name="connsiteX2" fmla="*/ 260587 w 11280654"/>
              <a:gd name="connsiteY2" fmla="*/ 915580 h 1986246"/>
              <a:gd name="connsiteX3" fmla="*/ 282300 w 11280654"/>
              <a:gd name="connsiteY3" fmla="*/ 1077031 h 1986246"/>
              <a:gd name="connsiteX4" fmla="*/ 510305 w 11280654"/>
              <a:gd name="connsiteY4" fmla="*/ 1416926 h 1986246"/>
              <a:gd name="connsiteX5" fmla="*/ 640587 w 11280654"/>
              <a:gd name="connsiteY5" fmla="*/ 1595370 h 1986246"/>
              <a:gd name="connsiteX6" fmla="*/ 694882 w 11280654"/>
              <a:gd name="connsiteY6" fmla="*/ 1790808 h 1986246"/>
              <a:gd name="connsiteX7" fmla="*/ 857746 w 11280654"/>
              <a:gd name="connsiteY7" fmla="*/ 1986246 h 1986246"/>
              <a:gd name="connsiteX8" fmla="*/ 1020610 w 11280654"/>
              <a:gd name="connsiteY8" fmla="*/ 1858784 h 1986246"/>
              <a:gd name="connsiteX9" fmla="*/ 1042324 w 11280654"/>
              <a:gd name="connsiteY9" fmla="*/ 1595370 h 1986246"/>
              <a:gd name="connsiteX10" fmla="*/ 1194319 w 11280654"/>
              <a:gd name="connsiteY10" fmla="*/ 1510401 h 1986246"/>
              <a:gd name="connsiteX11" fmla="*/ 1302887 w 11280654"/>
              <a:gd name="connsiteY11" fmla="*/ 1229994 h 1986246"/>
              <a:gd name="connsiteX12" fmla="*/ 1411455 w 11280654"/>
              <a:gd name="connsiteY12" fmla="*/ 873105 h 1986246"/>
              <a:gd name="connsiteX13" fmla="*/ 1563450 w 11280654"/>
              <a:gd name="connsiteY13" fmla="*/ 737154 h 1986246"/>
              <a:gd name="connsiteX14" fmla="*/ 1867441 w 11280654"/>
              <a:gd name="connsiteY14" fmla="*/ 737154 h 1986246"/>
              <a:gd name="connsiteX15" fmla="*/ 2442864 w 11280654"/>
              <a:gd name="connsiteY15" fmla="*/ 754148 h 1986246"/>
              <a:gd name="connsiteX16" fmla="*/ 3582863 w 11280654"/>
              <a:gd name="connsiteY16" fmla="*/ 754148 h 1986246"/>
              <a:gd name="connsiteX17" fmla="*/ 4277722 w 11280654"/>
              <a:gd name="connsiteY17" fmla="*/ 788136 h 1986246"/>
              <a:gd name="connsiteX18" fmla="*/ 4733732 w 11280654"/>
              <a:gd name="connsiteY18" fmla="*/ 728648 h 1986246"/>
              <a:gd name="connsiteX19" fmla="*/ 5211454 w 11280654"/>
              <a:gd name="connsiteY19" fmla="*/ 728648 h 1986246"/>
              <a:gd name="connsiteX20" fmla="*/ 5982323 w 11280654"/>
              <a:gd name="connsiteY20" fmla="*/ 771142 h 1986246"/>
              <a:gd name="connsiteX21" fmla="*/ 6861759 w 11280654"/>
              <a:gd name="connsiteY21" fmla="*/ 754148 h 1986246"/>
              <a:gd name="connsiteX22" fmla="*/ 7491477 w 11280654"/>
              <a:gd name="connsiteY22" fmla="*/ 762654 h 1986246"/>
              <a:gd name="connsiteX23" fmla="*/ 8327487 w 11280654"/>
              <a:gd name="connsiteY23" fmla="*/ 762654 h 1986246"/>
              <a:gd name="connsiteX24" fmla="*/ 9391500 w 11280654"/>
              <a:gd name="connsiteY24" fmla="*/ 788154 h 1986246"/>
              <a:gd name="connsiteX25" fmla="*/ 10140655 w 11280654"/>
              <a:gd name="connsiteY25" fmla="*/ 779648 h 1986246"/>
              <a:gd name="connsiteX26" fmla="*/ 10672650 w 11280654"/>
              <a:gd name="connsiteY26" fmla="*/ 771142 h 1986246"/>
              <a:gd name="connsiteX27" fmla="*/ 11150373 w 11280654"/>
              <a:gd name="connsiteY27" fmla="*/ 737154 h 1986246"/>
              <a:gd name="connsiteX28" fmla="*/ 11280654 w 11280654"/>
              <a:gd name="connsiteY28" fmla="*/ 754148 h 1986246"/>
              <a:gd name="connsiteX29" fmla="*/ 11280654 w 11280654"/>
              <a:gd name="connsiteY29" fmla="*/ 133791 h 1986246"/>
              <a:gd name="connsiteX30" fmla="*/ 11096078 w 11280654"/>
              <a:gd name="connsiteY30" fmla="*/ 65870 h 1986246"/>
              <a:gd name="connsiteX31" fmla="*/ 10281782 w 11280654"/>
              <a:gd name="connsiteY31" fmla="*/ 14889 h 1986246"/>
              <a:gd name="connsiteX32" fmla="*/ 9695491 w 11280654"/>
              <a:gd name="connsiteY32" fmla="*/ 108364 h 1986246"/>
              <a:gd name="connsiteX33" fmla="*/ 8794341 w 11280654"/>
              <a:gd name="connsiteY33" fmla="*/ 201839 h 1986246"/>
              <a:gd name="connsiteX34" fmla="*/ 7828050 w 11280654"/>
              <a:gd name="connsiteY34" fmla="*/ 201839 h 1986246"/>
              <a:gd name="connsiteX35" fmla="*/ 6101760 w 11280654"/>
              <a:gd name="connsiteY35" fmla="*/ 193333 h 1986246"/>
              <a:gd name="connsiteX36" fmla="*/ 5016032 w 11280654"/>
              <a:gd name="connsiteY36" fmla="*/ 65870 h 1986246"/>
              <a:gd name="connsiteX37" fmla="*/ 3224600 w 11280654"/>
              <a:gd name="connsiteY37" fmla="*/ 57364 h 1986246"/>
              <a:gd name="connsiteX38" fmla="*/ 2171455 w 11280654"/>
              <a:gd name="connsiteY38" fmla="*/ 82864 h 1986246"/>
              <a:gd name="connsiteX39" fmla="*/ 760023 w 11280654"/>
              <a:gd name="connsiteY39" fmla="*/ 116852 h 1986246"/>
              <a:gd name="connsiteX40" fmla="*/ 0 w 11280654"/>
              <a:gd name="connsiteY40" fmla="*/ 91352 h 1986246"/>
              <a:gd name="connsiteX0" fmla="*/ 0 w 11280654"/>
              <a:gd name="connsiteY0" fmla="*/ 91352 h 1994638"/>
              <a:gd name="connsiteX1" fmla="*/ 10868 w 11280654"/>
              <a:gd name="connsiteY1" fmla="*/ 745642 h 1994638"/>
              <a:gd name="connsiteX2" fmla="*/ 260587 w 11280654"/>
              <a:gd name="connsiteY2" fmla="*/ 915580 h 1994638"/>
              <a:gd name="connsiteX3" fmla="*/ 282300 w 11280654"/>
              <a:gd name="connsiteY3" fmla="*/ 1077031 h 1994638"/>
              <a:gd name="connsiteX4" fmla="*/ 510305 w 11280654"/>
              <a:gd name="connsiteY4" fmla="*/ 1416926 h 1994638"/>
              <a:gd name="connsiteX5" fmla="*/ 640587 w 11280654"/>
              <a:gd name="connsiteY5" fmla="*/ 1595370 h 1994638"/>
              <a:gd name="connsiteX6" fmla="*/ 694882 w 11280654"/>
              <a:gd name="connsiteY6" fmla="*/ 1790808 h 1994638"/>
              <a:gd name="connsiteX7" fmla="*/ 857746 w 11280654"/>
              <a:gd name="connsiteY7" fmla="*/ 1986246 h 1994638"/>
              <a:gd name="connsiteX8" fmla="*/ 1020610 w 11280654"/>
              <a:gd name="connsiteY8" fmla="*/ 1858784 h 1994638"/>
              <a:gd name="connsiteX9" fmla="*/ 1042324 w 11280654"/>
              <a:gd name="connsiteY9" fmla="*/ 1595370 h 1994638"/>
              <a:gd name="connsiteX10" fmla="*/ 1194319 w 11280654"/>
              <a:gd name="connsiteY10" fmla="*/ 1510401 h 1994638"/>
              <a:gd name="connsiteX11" fmla="*/ 1302887 w 11280654"/>
              <a:gd name="connsiteY11" fmla="*/ 1229994 h 1994638"/>
              <a:gd name="connsiteX12" fmla="*/ 1411455 w 11280654"/>
              <a:gd name="connsiteY12" fmla="*/ 873105 h 1994638"/>
              <a:gd name="connsiteX13" fmla="*/ 1563450 w 11280654"/>
              <a:gd name="connsiteY13" fmla="*/ 737154 h 1994638"/>
              <a:gd name="connsiteX14" fmla="*/ 1867441 w 11280654"/>
              <a:gd name="connsiteY14" fmla="*/ 737154 h 1994638"/>
              <a:gd name="connsiteX15" fmla="*/ 2442864 w 11280654"/>
              <a:gd name="connsiteY15" fmla="*/ 754148 h 1994638"/>
              <a:gd name="connsiteX16" fmla="*/ 3582863 w 11280654"/>
              <a:gd name="connsiteY16" fmla="*/ 754148 h 1994638"/>
              <a:gd name="connsiteX17" fmla="*/ 4277722 w 11280654"/>
              <a:gd name="connsiteY17" fmla="*/ 788136 h 1994638"/>
              <a:gd name="connsiteX18" fmla="*/ 4733732 w 11280654"/>
              <a:gd name="connsiteY18" fmla="*/ 728648 h 1994638"/>
              <a:gd name="connsiteX19" fmla="*/ 5211454 w 11280654"/>
              <a:gd name="connsiteY19" fmla="*/ 728648 h 1994638"/>
              <a:gd name="connsiteX20" fmla="*/ 5982323 w 11280654"/>
              <a:gd name="connsiteY20" fmla="*/ 771142 h 1994638"/>
              <a:gd name="connsiteX21" fmla="*/ 6861759 w 11280654"/>
              <a:gd name="connsiteY21" fmla="*/ 754148 h 1994638"/>
              <a:gd name="connsiteX22" fmla="*/ 7491477 w 11280654"/>
              <a:gd name="connsiteY22" fmla="*/ 762654 h 1994638"/>
              <a:gd name="connsiteX23" fmla="*/ 8327487 w 11280654"/>
              <a:gd name="connsiteY23" fmla="*/ 762654 h 1994638"/>
              <a:gd name="connsiteX24" fmla="*/ 9391500 w 11280654"/>
              <a:gd name="connsiteY24" fmla="*/ 788154 h 1994638"/>
              <a:gd name="connsiteX25" fmla="*/ 10140655 w 11280654"/>
              <a:gd name="connsiteY25" fmla="*/ 779648 h 1994638"/>
              <a:gd name="connsiteX26" fmla="*/ 10672650 w 11280654"/>
              <a:gd name="connsiteY26" fmla="*/ 771142 h 1994638"/>
              <a:gd name="connsiteX27" fmla="*/ 11150373 w 11280654"/>
              <a:gd name="connsiteY27" fmla="*/ 737154 h 1994638"/>
              <a:gd name="connsiteX28" fmla="*/ 11280654 w 11280654"/>
              <a:gd name="connsiteY28" fmla="*/ 754148 h 1994638"/>
              <a:gd name="connsiteX29" fmla="*/ 11280654 w 11280654"/>
              <a:gd name="connsiteY29" fmla="*/ 133791 h 1994638"/>
              <a:gd name="connsiteX30" fmla="*/ 11096078 w 11280654"/>
              <a:gd name="connsiteY30" fmla="*/ 65870 h 1994638"/>
              <a:gd name="connsiteX31" fmla="*/ 10281782 w 11280654"/>
              <a:gd name="connsiteY31" fmla="*/ 14889 h 1994638"/>
              <a:gd name="connsiteX32" fmla="*/ 9695491 w 11280654"/>
              <a:gd name="connsiteY32" fmla="*/ 108364 h 1994638"/>
              <a:gd name="connsiteX33" fmla="*/ 8794341 w 11280654"/>
              <a:gd name="connsiteY33" fmla="*/ 201839 h 1994638"/>
              <a:gd name="connsiteX34" fmla="*/ 7828050 w 11280654"/>
              <a:gd name="connsiteY34" fmla="*/ 201839 h 1994638"/>
              <a:gd name="connsiteX35" fmla="*/ 6101760 w 11280654"/>
              <a:gd name="connsiteY35" fmla="*/ 193333 h 1994638"/>
              <a:gd name="connsiteX36" fmla="*/ 5016032 w 11280654"/>
              <a:gd name="connsiteY36" fmla="*/ 65870 h 1994638"/>
              <a:gd name="connsiteX37" fmla="*/ 3224600 w 11280654"/>
              <a:gd name="connsiteY37" fmla="*/ 57364 h 1994638"/>
              <a:gd name="connsiteX38" fmla="*/ 2171455 w 11280654"/>
              <a:gd name="connsiteY38" fmla="*/ 82864 h 1994638"/>
              <a:gd name="connsiteX39" fmla="*/ 760023 w 11280654"/>
              <a:gd name="connsiteY39" fmla="*/ 116852 h 1994638"/>
              <a:gd name="connsiteX40" fmla="*/ 0 w 11280654"/>
              <a:gd name="connsiteY40" fmla="*/ 91352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160591 w 11269790"/>
              <a:gd name="connsiteY38" fmla="*/ 82864 h 1994638"/>
              <a:gd name="connsiteX39" fmla="*/ 749159 w 11269790"/>
              <a:gd name="connsiteY39" fmla="*/ 116852 h 1994638"/>
              <a:gd name="connsiteX40" fmla="*/ 2673914 w 11269790"/>
              <a:gd name="connsiteY40" fmla="*/ 66415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160591 w 11269790"/>
              <a:gd name="connsiteY38" fmla="*/ 82864 h 1994638"/>
              <a:gd name="connsiteX39" fmla="*/ 2673914 w 11269790"/>
              <a:gd name="connsiteY39" fmla="*/ 66415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673914 w 11269790"/>
              <a:gd name="connsiteY38" fmla="*/ 66415 h 1994638"/>
              <a:gd name="connsiteX0" fmla="*/ 2598674 w 11194550"/>
              <a:gd name="connsiteY0" fmla="*/ 66415 h 1994638"/>
              <a:gd name="connsiteX1" fmla="*/ 174483 w 11194550"/>
              <a:gd name="connsiteY1" fmla="*/ 915580 h 1994638"/>
              <a:gd name="connsiteX2" fmla="*/ 196196 w 11194550"/>
              <a:gd name="connsiteY2" fmla="*/ 1077031 h 1994638"/>
              <a:gd name="connsiteX3" fmla="*/ 424201 w 11194550"/>
              <a:gd name="connsiteY3" fmla="*/ 1416926 h 1994638"/>
              <a:gd name="connsiteX4" fmla="*/ 554483 w 11194550"/>
              <a:gd name="connsiteY4" fmla="*/ 1595370 h 1994638"/>
              <a:gd name="connsiteX5" fmla="*/ 608778 w 11194550"/>
              <a:gd name="connsiteY5" fmla="*/ 1790808 h 1994638"/>
              <a:gd name="connsiteX6" fmla="*/ 771642 w 11194550"/>
              <a:gd name="connsiteY6" fmla="*/ 1986246 h 1994638"/>
              <a:gd name="connsiteX7" fmla="*/ 934506 w 11194550"/>
              <a:gd name="connsiteY7" fmla="*/ 1858784 h 1994638"/>
              <a:gd name="connsiteX8" fmla="*/ 956220 w 11194550"/>
              <a:gd name="connsiteY8" fmla="*/ 1595370 h 1994638"/>
              <a:gd name="connsiteX9" fmla="*/ 1108215 w 11194550"/>
              <a:gd name="connsiteY9" fmla="*/ 1510401 h 1994638"/>
              <a:gd name="connsiteX10" fmla="*/ 1216783 w 11194550"/>
              <a:gd name="connsiteY10" fmla="*/ 1229994 h 1994638"/>
              <a:gd name="connsiteX11" fmla="*/ 1325351 w 11194550"/>
              <a:gd name="connsiteY11" fmla="*/ 873105 h 1994638"/>
              <a:gd name="connsiteX12" fmla="*/ 1477346 w 11194550"/>
              <a:gd name="connsiteY12" fmla="*/ 737154 h 1994638"/>
              <a:gd name="connsiteX13" fmla="*/ 1781337 w 11194550"/>
              <a:gd name="connsiteY13" fmla="*/ 737154 h 1994638"/>
              <a:gd name="connsiteX14" fmla="*/ 2356760 w 11194550"/>
              <a:gd name="connsiteY14" fmla="*/ 754148 h 1994638"/>
              <a:gd name="connsiteX15" fmla="*/ 3496759 w 11194550"/>
              <a:gd name="connsiteY15" fmla="*/ 754148 h 1994638"/>
              <a:gd name="connsiteX16" fmla="*/ 4191618 w 11194550"/>
              <a:gd name="connsiteY16" fmla="*/ 788136 h 1994638"/>
              <a:gd name="connsiteX17" fmla="*/ 4647628 w 11194550"/>
              <a:gd name="connsiteY17" fmla="*/ 728648 h 1994638"/>
              <a:gd name="connsiteX18" fmla="*/ 5125350 w 11194550"/>
              <a:gd name="connsiteY18" fmla="*/ 728648 h 1994638"/>
              <a:gd name="connsiteX19" fmla="*/ 5896219 w 11194550"/>
              <a:gd name="connsiteY19" fmla="*/ 771142 h 1994638"/>
              <a:gd name="connsiteX20" fmla="*/ 6775655 w 11194550"/>
              <a:gd name="connsiteY20" fmla="*/ 754148 h 1994638"/>
              <a:gd name="connsiteX21" fmla="*/ 7405373 w 11194550"/>
              <a:gd name="connsiteY21" fmla="*/ 762654 h 1994638"/>
              <a:gd name="connsiteX22" fmla="*/ 8241383 w 11194550"/>
              <a:gd name="connsiteY22" fmla="*/ 762654 h 1994638"/>
              <a:gd name="connsiteX23" fmla="*/ 9305396 w 11194550"/>
              <a:gd name="connsiteY23" fmla="*/ 788154 h 1994638"/>
              <a:gd name="connsiteX24" fmla="*/ 10054551 w 11194550"/>
              <a:gd name="connsiteY24" fmla="*/ 779648 h 1994638"/>
              <a:gd name="connsiteX25" fmla="*/ 10586546 w 11194550"/>
              <a:gd name="connsiteY25" fmla="*/ 771142 h 1994638"/>
              <a:gd name="connsiteX26" fmla="*/ 11064269 w 11194550"/>
              <a:gd name="connsiteY26" fmla="*/ 737154 h 1994638"/>
              <a:gd name="connsiteX27" fmla="*/ 11194550 w 11194550"/>
              <a:gd name="connsiteY27" fmla="*/ 754148 h 1994638"/>
              <a:gd name="connsiteX28" fmla="*/ 11194550 w 11194550"/>
              <a:gd name="connsiteY28" fmla="*/ 133791 h 1994638"/>
              <a:gd name="connsiteX29" fmla="*/ 11009974 w 11194550"/>
              <a:gd name="connsiteY29" fmla="*/ 65870 h 1994638"/>
              <a:gd name="connsiteX30" fmla="*/ 10195678 w 11194550"/>
              <a:gd name="connsiteY30" fmla="*/ 14889 h 1994638"/>
              <a:gd name="connsiteX31" fmla="*/ 9609387 w 11194550"/>
              <a:gd name="connsiteY31" fmla="*/ 108364 h 1994638"/>
              <a:gd name="connsiteX32" fmla="*/ 8708237 w 11194550"/>
              <a:gd name="connsiteY32" fmla="*/ 201839 h 1994638"/>
              <a:gd name="connsiteX33" fmla="*/ 7741946 w 11194550"/>
              <a:gd name="connsiteY33" fmla="*/ 201839 h 1994638"/>
              <a:gd name="connsiteX34" fmla="*/ 6015656 w 11194550"/>
              <a:gd name="connsiteY34" fmla="*/ 193333 h 1994638"/>
              <a:gd name="connsiteX35" fmla="*/ 4929928 w 11194550"/>
              <a:gd name="connsiteY35" fmla="*/ 65870 h 1994638"/>
              <a:gd name="connsiteX36" fmla="*/ 3138496 w 11194550"/>
              <a:gd name="connsiteY36" fmla="*/ 57364 h 1994638"/>
              <a:gd name="connsiteX37" fmla="*/ 2598674 w 11194550"/>
              <a:gd name="connsiteY37" fmla="*/ 66415 h 1994638"/>
              <a:gd name="connsiteX0" fmla="*/ 2523012 w 11118888"/>
              <a:gd name="connsiteY0" fmla="*/ 66415 h 1994638"/>
              <a:gd name="connsiteX1" fmla="*/ 2391070 w 11118888"/>
              <a:gd name="connsiteY1" fmla="*/ 622730 h 1994638"/>
              <a:gd name="connsiteX2" fmla="*/ 120534 w 11118888"/>
              <a:gd name="connsiteY2" fmla="*/ 1077031 h 1994638"/>
              <a:gd name="connsiteX3" fmla="*/ 348539 w 11118888"/>
              <a:gd name="connsiteY3" fmla="*/ 1416926 h 1994638"/>
              <a:gd name="connsiteX4" fmla="*/ 478821 w 11118888"/>
              <a:gd name="connsiteY4" fmla="*/ 1595370 h 1994638"/>
              <a:gd name="connsiteX5" fmla="*/ 533116 w 11118888"/>
              <a:gd name="connsiteY5" fmla="*/ 1790808 h 1994638"/>
              <a:gd name="connsiteX6" fmla="*/ 695980 w 11118888"/>
              <a:gd name="connsiteY6" fmla="*/ 1986246 h 1994638"/>
              <a:gd name="connsiteX7" fmla="*/ 858844 w 11118888"/>
              <a:gd name="connsiteY7" fmla="*/ 1858784 h 1994638"/>
              <a:gd name="connsiteX8" fmla="*/ 880558 w 11118888"/>
              <a:gd name="connsiteY8" fmla="*/ 1595370 h 1994638"/>
              <a:gd name="connsiteX9" fmla="*/ 1032553 w 11118888"/>
              <a:gd name="connsiteY9" fmla="*/ 1510401 h 1994638"/>
              <a:gd name="connsiteX10" fmla="*/ 1141121 w 11118888"/>
              <a:gd name="connsiteY10" fmla="*/ 1229994 h 1994638"/>
              <a:gd name="connsiteX11" fmla="*/ 1249689 w 11118888"/>
              <a:gd name="connsiteY11" fmla="*/ 873105 h 1994638"/>
              <a:gd name="connsiteX12" fmla="*/ 1401684 w 11118888"/>
              <a:gd name="connsiteY12" fmla="*/ 737154 h 1994638"/>
              <a:gd name="connsiteX13" fmla="*/ 1705675 w 11118888"/>
              <a:gd name="connsiteY13" fmla="*/ 737154 h 1994638"/>
              <a:gd name="connsiteX14" fmla="*/ 2281098 w 11118888"/>
              <a:gd name="connsiteY14" fmla="*/ 754148 h 1994638"/>
              <a:gd name="connsiteX15" fmla="*/ 3421097 w 11118888"/>
              <a:gd name="connsiteY15" fmla="*/ 754148 h 1994638"/>
              <a:gd name="connsiteX16" fmla="*/ 4115956 w 11118888"/>
              <a:gd name="connsiteY16" fmla="*/ 788136 h 1994638"/>
              <a:gd name="connsiteX17" fmla="*/ 4571966 w 11118888"/>
              <a:gd name="connsiteY17" fmla="*/ 728648 h 1994638"/>
              <a:gd name="connsiteX18" fmla="*/ 5049688 w 11118888"/>
              <a:gd name="connsiteY18" fmla="*/ 728648 h 1994638"/>
              <a:gd name="connsiteX19" fmla="*/ 5820557 w 11118888"/>
              <a:gd name="connsiteY19" fmla="*/ 771142 h 1994638"/>
              <a:gd name="connsiteX20" fmla="*/ 6699993 w 11118888"/>
              <a:gd name="connsiteY20" fmla="*/ 754148 h 1994638"/>
              <a:gd name="connsiteX21" fmla="*/ 7329711 w 11118888"/>
              <a:gd name="connsiteY21" fmla="*/ 762654 h 1994638"/>
              <a:gd name="connsiteX22" fmla="*/ 8165721 w 11118888"/>
              <a:gd name="connsiteY22" fmla="*/ 762654 h 1994638"/>
              <a:gd name="connsiteX23" fmla="*/ 9229734 w 11118888"/>
              <a:gd name="connsiteY23" fmla="*/ 788154 h 1994638"/>
              <a:gd name="connsiteX24" fmla="*/ 9978889 w 11118888"/>
              <a:gd name="connsiteY24" fmla="*/ 779648 h 1994638"/>
              <a:gd name="connsiteX25" fmla="*/ 10510884 w 11118888"/>
              <a:gd name="connsiteY25" fmla="*/ 771142 h 1994638"/>
              <a:gd name="connsiteX26" fmla="*/ 10988607 w 11118888"/>
              <a:gd name="connsiteY26" fmla="*/ 737154 h 1994638"/>
              <a:gd name="connsiteX27" fmla="*/ 11118888 w 11118888"/>
              <a:gd name="connsiteY27" fmla="*/ 754148 h 1994638"/>
              <a:gd name="connsiteX28" fmla="*/ 11118888 w 11118888"/>
              <a:gd name="connsiteY28" fmla="*/ 133791 h 1994638"/>
              <a:gd name="connsiteX29" fmla="*/ 10934312 w 11118888"/>
              <a:gd name="connsiteY29" fmla="*/ 65870 h 1994638"/>
              <a:gd name="connsiteX30" fmla="*/ 10120016 w 11118888"/>
              <a:gd name="connsiteY30" fmla="*/ 14889 h 1994638"/>
              <a:gd name="connsiteX31" fmla="*/ 9533725 w 11118888"/>
              <a:gd name="connsiteY31" fmla="*/ 108364 h 1994638"/>
              <a:gd name="connsiteX32" fmla="*/ 8632575 w 11118888"/>
              <a:gd name="connsiteY32" fmla="*/ 201839 h 1994638"/>
              <a:gd name="connsiteX33" fmla="*/ 7666284 w 11118888"/>
              <a:gd name="connsiteY33" fmla="*/ 201839 h 1994638"/>
              <a:gd name="connsiteX34" fmla="*/ 5939994 w 11118888"/>
              <a:gd name="connsiteY34" fmla="*/ 193333 h 1994638"/>
              <a:gd name="connsiteX35" fmla="*/ 4854266 w 11118888"/>
              <a:gd name="connsiteY35" fmla="*/ 65870 h 1994638"/>
              <a:gd name="connsiteX36" fmla="*/ 3062834 w 11118888"/>
              <a:gd name="connsiteY36" fmla="*/ 57364 h 1994638"/>
              <a:gd name="connsiteX37" fmla="*/ 2523012 w 11118888"/>
              <a:gd name="connsiteY37" fmla="*/ 66415 h 1994638"/>
              <a:gd name="connsiteX0" fmla="*/ 2523012 w 11118888"/>
              <a:gd name="connsiteY0" fmla="*/ 66415 h 1994638"/>
              <a:gd name="connsiteX1" fmla="*/ 2391070 w 11118888"/>
              <a:gd name="connsiteY1" fmla="*/ 622730 h 1994638"/>
              <a:gd name="connsiteX2" fmla="*/ 120534 w 11118888"/>
              <a:gd name="connsiteY2" fmla="*/ 1077031 h 1994638"/>
              <a:gd name="connsiteX3" fmla="*/ 348539 w 11118888"/>
              <a:gd name="connsiteY3" fmla="*/ 1416926 h 1994638"/>
              <a:gd name="connsiteX4" fmla="*/ 478821 w 11118888"/>
              <a:gd name="connsiteY4" fmla="*/ 1595370 h 1994638"/>
              <a:gd name="connsiteX5" fmla="*/ 533116 w 11118888"/>
              <a:gd name="connsiteY5" fmla="*/ 1790808 h 1994638"/>
              <a:gd name="connsiteX6" fmla="*/ 695980 w 11118888"/>
              <a:gd name="connsiteY6" fmla="*/ 1986246 h 1994638"/>
              <a:gd name="connsiteX7" fmla="*/ 858844 w 11118888"/>
              <a:gd name="connsiteY7" fmla="*/ 1858784 h 1994638"/>
              <a:gd name="connsiteX8" fmla="*/ 880558 w 11118888"/>
              <a:gd name="connsiteY8" fmla="*/ 1595370 h 1994638"/>
              <a:gd name="connsiteX9" fmla="*/ 1032553 w 11118888"/>
              <a:gd name="connsiteY9" fmla="*/ 1510401 h 1994638"/>
              <a:gd name="connsiteX10" fmla="*/ 1141121 w 11118888"/>
              <a:gd name="connsiteY10" fmla="*/ 1229994 h 1994638"/>
              <a:gd name="connsiteX11" fmla="*/ 1249689 w 11118888"/>
              <a:gd name="connsiteY11" fmla="*/ 873105 h 1994638"/>
              <a:gd name="connsiteX12" fmla="*/ 1401684 w 11118888"/>
              <a:gd name="connsiteY12" fmla="*/ 737154 h 1994638"/>
              <a:gd name="connsiteX13" fmla="*/ 1705675 w 11118888"/>
              <a:gd name="connsiteY13" fmla="*/ 737154 h 1994638"/>
              <a:gd name="connsiteX14" fmla="*/ 2281098 w 11118888"/>
              <a:gd name="connsiteY14" fmla="*/ 754148 h 1994638"/>
              <a:gd name="connsiteX15" fmla="*/ 3421097 w 11118888"/>
              <a:gd name="connsiteY15" fmla="*/ 754148 h 1994638"/>
              <a:gd name="connsiteX16" fmla="*/ 4115956 w 11118888"/>
              <a:gd name="connsiteY16" fmla="*/ 788136 h 1994638"/>
              <a:gd name="connsiteX17" fmla="*/ 4571966 w 11118888"/>
              <a:gd name="connsiteY17" fmla="*/ 728648 h 1994638"/>
              <a:gd name="connsiteX18" fmla="*/ 5049688 w 11118888"/>
              <a:gd name="connsiteY18" fmla="*/ 728648 h 1994638"/>
              <a:gd name="connsiteX19" fmla="*/ 5820557 w 11118888"/>
              <a:gd name="connsiteY19" fmla="*/ 771142 h 1994638"/>
              <a:gd name="connsiteX20" fmla="*/ 6699993 w 11118888"/>
              <a:gd name="connsiteY20" fmla="*/ 754148 h 1994638"/>
              <a:gd name="connsiteX21" fmla="*/ 7329711 w 11118888"/>
              <a:gd name="connsiteY21" fmla="*/ 762654 h 1994638"/>
              <a:gd name="connsiteX22" fmla="*/ 8165721 w 11118888"/>
              <a:gd name="connsiteY22" fmla="*/ 762654 h 1994638"/>
              <a:gd name="connsiteX23" fmla="*/ 9229734 w 11118888"/>
              <a:gd name="connsiteY23" fmla="*/ 788154 h 1994638"/>
              <a:gd name="connsiteX24" fmla="*/ 9978889 w 11118888"/>
              <a:gd name="connsiteY24" fmla="*/ 779648 h 1994638"/>
              <a:gd name="connsiteX25" fmla="*/ 10510884 w 11118888"/>
              <a:gd name="connsiteY25" fmla="*/ 771142 h 1994638"/>
              <a:gd name="connsiteX26" fmla="*/ 10988607 w 11118888"/>
              <a:gd name="connsiteY26" fmla="*/ 737154 h 1994638"/>
              <a:gd name="connsiteX27" fmla="*/ 11118888 w 11118888"/>
              <a:gd name="connsiteY27" fmla="*/ 754148 h 1994638"/>
              <a:gd name="connsiteX28" fmla="*/ 11118888 w 11118888"/>
              <a:gd name="connsiteY28" fmla="*/ 133791 h 1994638"/>
              <a:gd name="connsiteX29" fmla="*/ 10934312 w 11118888"/>
              <a:gd name="connsiteY29" fmla="*/ 65870 h 1994638"/>
              <a:gd name="connsiteX30" fmla="*/ 10120016 w 11118888"/>
              <a:gd name="connsiteY30" fmla="*/ 14889 h 1994638"/>
              <a:gd name="connsiteX31" fmla="*/ 9533725 w 11118888"/>
              <a:gd name="connsiteY31" fmla="*/ 108364 h 1994638"/>
              <a:gd name="connsiteX32" fmla="*/ 8632575 w 11118888"/>
              <a:gd name="connsiteY32" fmla="*/ 201839 h 1994638"/>
              <a:gd name="connsiteX33" fmla="*/ 7666284 w 11118888"/>
              <a:gd name="connsiteY33" fmla="*/ 201839 h 1994638"/>
              <a:gd name="connsiteX34" fmla="*/ 5939994 w 11118888"/>
              <a:gd name="connsiteY34" fmla="*/ 193333 h 1994638"/>
              <a:gd name="connsiteX35" fmla="*/ 4854266 w 11118888"/>
              <a:gd name="connsiteY35" fmla="*/ 65870 h 1994638"/>
              <a:gd name="connsiteX36" fmla="*/ 3062834 w 11118888"/>
              <a:gd name="connsiteY36" fmla="*/ 57364 h 1994638"/>
              <a:gd name="connsiteX37" fmla="*/ 2523012 w 11118888"/>
              <a:gd name="connsiteY37" fmla="*/ 66415 h 1994638"/>
              <a:gd name="connsiteX0" fmla="*/ 2532379 w 11128255"/>
              <a:gd name="connsiteY0" fmla="*/ 66415 h 1994638"/>
              <a:gd name="connsiteX1" fmla="*/ 129901 w 11128255"/>
              <a:gd name="connsiteY1" fmla="*/ 1077031 h 1994638"/>
              <a:gd name="connsiteX2" fmla="*/ 357906 w 11128255"/>
              <a:gd name="connsiteY2" fmla="*/ 1416926 h 1994638"/>
              <a:gd name="connsiteX3" fmla="*/ 488188 w 11128255"/>
              <a:gd name="connsiteY3" fmla="*/ 1595370 h 1994638"/>
              <a:gd name="connsiteX4" fmla="*/ 542483 w 11128255"/>
              <a:gd name="connsiteY4" fmla="*/ 1790808 h 1994638"/>
              <a:gd name="connsiteX5" fmla="*/ 705347 w 11128255"/>
              <a:gd name="connsiteY5" fmla="*/ 1986246 h 1994638"/>
              <a:gd name="connsiteX6" fmla="*/ 868211 w 11128255"/>
              <a:gd name="connsiteY6" fmla="*/ 1858784 h 1994638"/>
              <a:gd name="connsiteX7" fmla="*/ 889925 w 11128255"/>
              <a:gd name="connsiteY7" fmla="*/ 1595370 h 1994638"/>
              <a:gd name="connsiteX8" fmla="*/ 1041920 w 11128255"/>
              <a:gd name="connsiteY8" fmla="*/ 1510401 h 1994638"/>
              <a:gd name="connsiteX9" fmla="*/ 1150488 w 11128255"/>
              <a:gd name="connsiteY9" fmla="*/ 1229994 h 1994638"/>
              <a:gd name="connsiteX10" fmla="*/ 1259056 w 11128255"/>
              <a:gd name="connsiteY10" fmla="*/ 873105 h 1994638"/>
              <a:gd name="connsiteX11" fmla="*/ 1411051 w 11128255"/>
              <a:gd name="connsiteY11" fmla="*/ 737154 h 1994638"/>
              <a:gd name="connsiteX12" fmla="*/ 1715042 w 11128255"/>
              <a:gd name="connsiteY12" fmla="*/ 737154 h 1994638"/>
              <a:gd name="connsiteX13" fmla="*/ 2290465 w 11128255"/>
              <a:gd name="connsiteY13" fmla="*/ 754148 h 1994638"/>
              <a:gd name="connsiteX14" fmla="*/ 3430464 w 11128255"/>
              <a:gd name="connsiteY14" fmla="*/ 754148 h 1994638"/>
              <a:gd name="connsiteX15" fmla="*/ 4125323 w 11128255"/>
              <a:gd name="connsiteY15" fmla="*/ 788136 h 1994638"/>
              <a:gd name="connsiteX16" fmla="*/ 4581333 w 11128255"/>
              <a:gd name="connsiteY16" fmla="*/ 728648 h 1994638"/>
              <a:gd name="connsiteX17" fmla="*/ 5059055 w 11128255"/>
              <a:gd name="connsiteY17" fmla="*/ 728648 h 1994638"/>
              <a:gd name="connsiteX18" fmla="*/ 5829924 w 11128255"/>
              <a:gd name="connsiteY18" fmla="*/ 771142 h 1994638"/>
              <a:gd name="connsiteX19" fmla="*/ 6709360 w 11128255"/>
              <a:gd name="connsiteY19" fmla="*/ 754148 h 1994638"/>
              <a:gd name="connsiteX20" fmla="*/ 7339078 w 11128255"/>
              <a:gd name="connsiteY20" fmla="*/ 762654 h 1994638"/>
              <a:gd name="connsiteX21" fmla="*/ 8175088 w 11128255"/>
              <a:gd name="connsiteY21" fmla="*/ 762654 h 1994638"/>
              <a:gd name="connsiteX22" fmla="*/ 9239101 w 11128255"/>
              <a:gd name="connsiteY22" fmla="*/ 788154 h 1994638"/>
              <a:gd name="connsiteX23" fmla="*/ 9988256 w 11128255"/>
              <a:gd name="connsiteY23" fmla="*/ 779648 h 1994638"/>
              <a:gd name="connsiteX24" fmla="*/ 10520251 w 11128255"/>
              <a:gd name="connsiteY24" fmla="*/ 771142 h 1994638"/>
              <a:gd name="connsiteX25" fmla="*/ 10997974 w 11128255"/>
              <a:gd name="connsiteY25" fmla="*/ 737154 h 1994638"/>
              <a:gd name="connsiteX26" fmla="*/ 11128255 w 11128255"/>
              <a:gd name="connsiteY26" fmla="*/ 754148 h 1994638"/>
              <a:gd name="connsiteX27" fmla="*/ 11128255 w 11128255"/>
              <a:gd name="connsiteY27" fmla="*/ 133791 h 1994638"/>
              <a:gd name="connsiteX28" fmla="*/ 10943679 w 11128255"/>
              <a:gd name="connsiteY28" fmla="*/ 65870 h 1994638"/>
              <a:gd name="connsiteX29" fmla="*/ 10129383 w 11128255"/>
              <a:gd name="connsiteY29" fmla="*/ 14889 h 1994638"/>
              <a:gd name="connsiteX30" fmla="*/ 9543092 w 11128255"/>
              <a:gd name="connsiteY30" fmla="*/ 108364 h 1994638"/>
              <a:gd name="connsiteX31" fmla="*/ 8641942 w 11128255"/>
              <a:gd name="connsiteY31" fmla="*/ 201839 h 1994638"/>
              <a:gd name="connsiteX32" fmla="*/ 7675651 w 11128255"/>
              <a:gd name="connsiteY32" fmla="*/ 201839 h 1994638"/>
              <a:gd name="connsiteX33" fmla="*/ 5949361 w 11128255"/>
              <a:gd name="connsiteY33" fmla="*/ 193333 h 1994638"/>
              <a:gd name="connsiteX34" fmla="*/ 4863633 w 11128255"/>
              <a:gd name="connsiteY34" fmla="*/ 65870 h 1994638"/>
              <a:gd name="connsiteX35" fmla="*/ 3072201 w 11128255"/>
              <a:gd name="connsiteY35" fmla="*/ 57364 h 1994638"/>
              <a:gd name="connsiteX36" fmla="*/ 2532379 w 11128255"/>
              <a:gd name="connsiteY36" fmla="*/ 66415 h 1994638"/>
              <a:gd name="connsiteX0" fmla="*/ 2290884 w 10886760"/>
              <a:gd name="connsiteY0" fmla="*/ 66415 h 1994638"/>
              <a:gd name="connsiteX1" fmla="*/ 2173324 w 10886760"/>
              <a:gd name="connsiteY1" fmla="*/ 625754 h 1994638"/>
              <a:gd name="connsiteX2" fmla="*/ 116411 w 10886760"/>
              <a:gd name="connsiteY2" fmla="*/ 1416926 h 1994638"/>
              <a:gd name="connsiteX3" fmla="*/ 246693 w 10886760"/>
              <a:gd name="connsiteY3" fmla="*/ 1595370 h 1994638"/>
              <a:gd name="connsiteX4" fmla="*/ 300988 w 10886760"/>
              <a:gd name="connsiteY4" fmla="*/ 1790808 h 1994638"/>
              <a:gd name="connsiteX5" fmla="*/ 463852 w 10886760"/>
              <a:gd name="connsiteY5" fmla="*/ 1986246 h 1994638"/>
              <a:gd name="connsiteX6" fmla="*/ 626716 w 10886760"/>
              <a:gd name="connsiteY6" fmla="*/ 1858784 h 1994638"/>
              <a:gd name="connsiteX7" fmla="*/ 648430 w 10886760"/>
              <a:gd name="connsiteY7" fmla="*/ 1595370 h 1994638"/>
              <a:gd name="connsiteX8" fmla="*/ 800425 w 10886760"/>
              <a:gd name="connsiteY8" fmla="*/ 1510401 h 1994638"/>
              <a:gd name="connsiteX9" fmla="*/ 908993 w 10886760"/>
              <a:gd name="connsiteY9" fmla="*/ 1229994 h 1994638"/>
              <a:gd name="connsiteX10" fmla="*/ 1017561 w 10886760"/>
              <a:gd name="connsiteY10" fmla="*/ 873105 h 1994638"/>
              <a:gd name="connsiteX11" fmla="*/ 1169556 w 10886760"/>
              <a:gd name="connsiteY11" fmla="*/ 737154 h 1994638"/>
              <a:gd name="connsiteX12" fmla="*/ 1473547 w 10886760"/>
              <a:gd name="connsiteY12" fmla="*/ 737154 h 1994638"/>
              <a:gd name="connsiteX13" fmla="*/ 2048970 w 10886760"/>
              <a:gd name="connsiteY13" fmla="*/ 754148 h 1994638"/>
              <a:gd name="connsiteX14" fmla="*/ 3188969 w 10886760"/>
              <a:gd name="connsiteY14" fmla="*/ 754148 h 1994638"/>
              <a:gd name="connsiteX15" fmla="*/ 3883828 w 10886760"/>
              <a:gd name="connsiteY15" fmla="*/ 788136 h 1994638"/>
              <a:gd name="connsiteX16" fmla="*/ 4339838 w 10886760"/>
              <a:gd name="connsiteY16" fmla="*/ 728648 h 1994638"/>
              <a:gd name="connsiteX17" fmla="*/ 4817560 w 10886760"/>
              <a:gd name="connsiteY17" fmla="*/ 728648 h 1994638"/>
              <a:gd name="connsiteX18" fmla="*/ 5588429 w 10886760"/>
              <a:gd name="connsiteY18" fmla="*/ 771142 h 1994638"/>
              <a:gd name="connsiteX19" fmla="*/ 6467865 w 10886760"/>
              <a:gd name="connsiteY19" fmla="*/ 754148 h 1994638"/>
              <a:gd name="connsiteX20" fmla="*/ 7097583 w 10886760"/>
              <a:gd name="connsiteY20" fmla="*/ 762654 h 1994638"/>
              <a:gd name="connsiteX21" fmla="*/ 7933593 w 10886760"/>
              <a:gd name="connsiteY21" fmla="*/ 762654 h 1994638"/>
              <a:gd name="connsiteX22" fmla="*/ 8997606 w 10886760"/>
              <a:gd name="connsiteY22" fmla="*/ 788154 h 1994638"/>
              <a:gd name="connsiteX23" fmla="*/ 9746761 w 10886760"/>
              <a:gd name="connsiteY23" fmla="*/ 779648 h 1994638"/>
              <a:gd name="connsiteX24" fmla="*/ 10278756 w 10886760"/>
              <a:gd name="connsiteY24" fmla="*/ 771142 h 1994638"/>
              <a:gd name="connsiteX25" fmla="*/ 10756479 w 10886760"/>
              <a:gd name="connsiteY25" fmla="*/ 737154 h 1994638"/>
              <a:gd name="connsiteX26" fmla="*/ 10886760 w 10886760"/>
              <a:gd name="connsiteY26" fmla="*/ 754148 h 1994638"/>
              <a:gd name="connsiteX27" fmla="*/ 10886760 w 10886760"/>
              <a:gd name="connsiteY27" fmla="*/ 133791 h 1994638"/>
              <a:gd name="connsiteX28" fmla="*/ 10702184 w 10886760"/>
              <a:gd name="connsiteY28" fmla="*/ 65870 h 1994638"/>
              <a:gd name="connsiteX29" fmla="*/ 9887888 w 10886760"/>
              <a:gd name="connsiteY29" fmla="*/ 14889 h 1994638"/>
              <a:gd name="connsiteX30" fmla="*/ 9301597 w 10886760"/>
              <a:gd name="connsiteY30" fmla="*/ 108364 h 1994638"/>
              <a:gd name="connsiteX31" fmla="*/ 8400447 w 10886760"/>
              <a:gd name="connsiteY31" fmla="*/ 201839 h 1994638"/>
              <a:gd name="connsiteX32" fmla="*/ 7434156 w 10886760"/>
              <a:gd name="connsiteY32" fmla="*/ 201839 h 1994638"/>
              <a:gd name="connsiteX33" fmla="*/ 5707866 w 10886760"/>
              <a:gd name="connsiteY33" fmla="*/ 193333 h 1994638"/>
              <a:gd name="connsiteX34" fmla="*/ 4622138 w 10886760"/>
              <a:gd name="connsiteY34" fmla="*/ 65870 h 1994638"/>
              <a:gd name="connsiteX35" fmla="*/ 2830706 w 10886760"/>
              <a:gd name="connsiteY35" fmla="*/ 57364 h 1994638"/>
              <a:gd name="connsiteX36" fmla="*/ 2290884 w 10886760"/>
              <a:gd name="connsiteY36" fmla="*/ 66415 h 1994638"/>
              <a:gd name="connsiteX0" fmla="*/ 2179017 w 10774893"/>
              <a:gd name="connsiteY0" fmla="*/ 66415 h 1994638"/>
              <a:gd name="connsiteX1" fmla="*/ 2061457 w 10774893"/>
              <a:gd name="connsiteY1" fmla="*/ 625754 h 1994638"/>
              <a:gd name="connsiteX2" fmla="*/ 134826 w 10774893"/>
              <a:gd name="connsiteY2" fmla="*/ 1595370 h 1994638"/>
              <a:gd name="connsiteX3" fmla="*/ 189121 w 10774893"/>
              <a:gd name="connsiteY3" fmla="*/ 1790808 h 1994638"/>
              <a:gd name="connsiteX4" fmla="*/ 351985 w 10774893"/>
              <a:gd name="connsiteY4" fmla="*/ 1986246 h 1994638"/>
              <a:gd name="connsiteX5" fmla="*/ 514849 w 10774893"/>
              <a:gd name="connsiteY5" fmla="*/ 1858784 h 1994638"/>
              <a:gd name="connsiteX6" fmla="*/ 536563 w 10774893"/>
              <a:gd name="connsiteY6" fmla="*/ 1595370 h 1994638"/>
              <a:gd name="connsiteX7" fmla="*/ 688558 w 10774893"/>
              <a:gd name="connsiteY7" fmla="*/ 1510401 h 1994638"/>
              <a:gd name="connsiteX8" fmla="*/ 797126 w 10774893"/>
              <a:gd name="connsiteY8" fmla="*/ 1229994 h 1994638"/>
              <a:gd name="connsiteX9" fmla="*/ 905694 w 10774893"/>
              <a:gd name="connsiteY9" fmla="*/ 873105 h 1994638"/>
              <a:gd name="connsiteX10" fmla="*/ 1057689 w 10774893"/>
              <a:gd name="connsiteY10" fmla="*/ 737154 h 1994638"/>
              <a:gd name="connsiteX11" fmla="*/ 1361680 w 10774893"/>
              <a:gd name="connsiteY11" fmla="*/ 737154 h 1994638"/>
              <a:gd name="connsiteX12" fmla="*/ 1937103 w 10774893"/>
              <a:gd name="connsiteY12" fmla="*/ 754148 h 1994638"/>
              <a:gd name="connsiteX13" fmla="*/ 3077102 w 10774893"/>
              <a:gd name="connsiteY13" fmla="*/ 754148 h 1994638"/>
              <a:gd name="connsiteX14" fmla="*/ 3771961 w 10774893"/>
              <a:gd name="connsiteY14" fmla="*/ 788136 h 1994638"/>
              <a:gd name="connsiteX15" fmla="*/ 4227971 w 10774893"/>
              <a:gd name="connsiteY15" fmla="*/ 728648 h 1994638"/>
              <a:gd name="connsiteX16" fmla="*/ 4705693 w 10774893"/>
              <a:gd name="connsiteY16" fmla="*/ 728648 h 1994638"/>
              <a:gd name="connsiteX17" fmla="*/ 5476562 w 10774893"/>
              <a:gd name="connsiteY17" fmla="*/ 771142 h 1994638"/>
              <a:gd name="connsiteX18" fmla="*/ 6355998 w 10774893"/>
              <a:gd name="connsiteY18" fmla="*/ 754148 h 1994638"/>
              <a:gd name="connsiteX19" fmla="*/ 6985716 w 10774893"/>
              <a:gd name="connsiteY19" fmla="*/ 762654 h 1994638"/>
              <a:gd name="connsiteX20" fmla="*/ 7821726 w 10774893"/>
              <a:gd name="connsiteY20" fmla="*/ 762654 h 1994638"/>
              <a:gd name="connsiteX21" fmla="*/ 8885739 w 10774893"/>
              <a:gd name="connsiteY21" fmla="*/ 788154 h 1994638"/>
              <a:gd name="connsiteX22" fmla="*/ 9634894 w 10774893"/>
              <a:gd name="connsiteY22" fmla="*/ 779648 h 1994638"/>
              <a:gd name="connsiteX23" fmla="*/ 10166889 w 10774893"/>
              <a:gd name="connsiteY23" fmla="*/ 771142 h 1994638"/>
              <a:gd name="connsiteX24" fmla="*/ 10644612 w 10774893"/>
              <a:gd name="connsiteY24" fmla="*/ 737154 h 1994638"/>
              <a:gd name="connsiteX25" fmla="*/ 10774893 w 10774893"/>
              <a:gd name="connsiteY25" fmla="*/ 754148 h 1994638"/>
              <a:gd name="connsiteX26" fmla="*/ 10774893 w 10774893"/>
              <a:gd name="connsiteY26" fmla="*/ 133791 h 1994638"/>
              <a:gd name="connsiteX27" fmla="*/ 10590317 w 10774893"/>
              <a:gd name="connsiteY27" fmla="*/ 65870 h 1994638"/>
              <a:gd name="connsiteX28" fmla="*/ 9776021 w 10774893"/>
              <a:gd name="connsiteY28" fmla="*/ 14889 h 1994638"/>
              <a:gd name="connsiteX29" fmla="*/ 9189730 w 10774893"/>
              <a:gd name="connsiteY29" fmla="*/ 108364 h 1994638"/>
              <a:gd name="connsiteX30" fmla="*/ 8288580 w 10774893"/>
              <a:gd name="connsiteY30" fmla="*/ 201839 h 1994638"/>
              <a:gd name="connsiteX31" fmla="*/ 7322289 w 10774893"/>
              <a:gd name="connsiteY31" fmla="*/ 201839 h 1994638"/>
              <a:gd name="connsiteX32" fmla="*/ 5595999 w 10774893"/>
              <a:gd name="connsiteY32" fmla="*/ 193333 h 1994638"/>
              <a:gd name="connsiteX33" fmla="*/ 4510271 w 10774893"/>
              <a:gd name="connsiteY33" fmla="*/ 65870 h 1994638"/>
              <a:gd name="connsiteX34" fmla="*/ 2718839 w 10774893"/>
              <a:gd name="connsiteY34" fmla="*/ 57364 h 1994638"/>
              <a:gd name="connsiteX35" fmla="*/ 2179017 w 10774893"/>
              <a:gd name="connsiteY35" fmla="*/ 66415 h 1994638"/>
              <a:gd name="connsiteX0" fmla="*/ 2100767 w 10696643"/>
              <a:gd name="connsiteY0" fmla="*/ 66415 h 2006207"/>
              <a:gd name="connsiteX1" fmla="*/ 1983207 w 10696643"/>
              <a:gd name="connsiteY1" fmla="*/ 625754 h 2006207"/>
              <a:gd name="connsiteX2" fmla="*/ 110871 w 10696643"/>
              <a:gd name="connsiteY2" fmla="*/ 1790808 h 2006207"/>
              <a:gd name="connsiteX3" fmla="*/ 273735 w 10696643"/>
              <a:gd name="connsiteY3" fmla="*/ 1986246 h 2006207"/>
              <a:gd name="connsiteX4" fmla="*/ 436599 w 10696643"/>
              <a:gd name="connsiteY4" fmla="*/ 1858784 h 2006207"/>
              <a:gd name="connsiteX5" fmla="*/ 458313 w 10696643"/>
              <a:gd name="connsiteY5" fmla="*/ 1595370 h 2006207"/>
              <a:gd name="connsiteX6" fmla="*/ 610308 w 10696643"/>
              <a:gd name="connsiteY6" fmla="*/ 1510401 h 2006207"/>
              <a:gd name="connsiteX7" fmla="*/ 718876 w 10696643"/>
              <a:gd name="connsiteY7" fmla="*/ 1229994 h 2006207"/>
              <a:gd name="connsiteX8" fmla="*/ 827444 w 10696643"/>
              <a:gd name="connsiteY8" fmla="*/ 873105 h 2006207"/>
              <a:gd name="connsiteX9" fmla="*/ 979439 w 10696643"/>
              <a:gd name="connsiteY9" fmla="*/ 737154 h 2006207"/>
              <a:gd name="connsiteX10" fmla="*/ 1283430 w 10696643"/>
              <a:gd name="connsiteY10" fmla="*/ 737154 h 2006207"/>
              <a:gd name="connsiteX11" fmla="*/ 1858853 w 10696643"/>
              <a:gd name="connsiteY11" fmla="*/ 754148 h 2006207"/>
              <a:gd name="connsiteX12" fmla="*/ 2998852 w 10696643"/>
              <a:gd name="connsiteY12" fmla="*/ 754148 h 2006207"/>
              <a:gd name="connsiteX13" fmla="*/ 3693711 w 10696643"/>
              <a:gd name="connsiteY13" fmla="*/ 788136 h 2006207"/>
              <a:gd name="connsiteX14" fmla="*/ 4149721 w 10696643"/>
              <a:gd name="connsiteY14" fmla="*/ 728648 h 2006207"/>
              <a:gd name="connsiteX15" fmla="*/ 4627443 w 10696643"/>
              <a:gd name="connsiteY15" fmla="*/ 728648 h 2006207"/>
              <a:gd name="connsiteX16" fmla="*/ 5398312 w 10696643"/>
              <a:gd name="connsiteY16" fmla="*/ 771142 h 2006207"/>
              <a:gd name="connsiteX17" fmla="*/ 6277748 w 10696643"/>
              <a:gd name="connsiteY17" fmla="*/ 754148 h 2006207"/>
              <a:gd name="connsiteX18" fmla="*/ 6907466 w 10696643"/>
              <a:gd name="connsiteY18" fmla="*/ 762654 h 2006207"/>
              <a:gd name="connsiteX19" fmla="*/ 7743476 w 10696643"/>
              <a:gd name="connsiteY19" fmla="*/ 762654 h 2006207"/>
              <a:gd name="connsiteX20" fmla="*/ 8807489 w 10696643"/>
              <a:gd name="connsiteY20" fmla="*/ 788154 h 2006207"/>
              <a:gd name="connsiteX21" fmla="*/ 9556644 w 10696643"/>
              <a:gd name="connsiteY21" fmla="*/ 779648 h 2006207"/>
              <a:gd name="connsiteX22" fmla="*/ 10088639 w 10696643"/>
              <a:gd name="connsiteY22" fmla="*/ 771142 h 2006207"/>
              <a:gd name="connsiteX23" fmla="*/ 10566362 w 10696643"/>
              <a:gd name="connsiteY23" fmla="*/ 737154 h 2006207"/>
              <a:gd name="connsiteX24" fmla="*/ 10696643 w 10696643"/>
              <a:gd name="connsiteY24" fmla="*/ 754148 h 2006207"/>
              <a:gd name="connsiteX25" fmla="*/ 10696643 w 10696643"/>
              <a:gd name="connsiteY25" fmla="*/ 133791 h 2006207"/>
              <a:gd name="connsiteX26" fmla="*/ 10512067 w 10696643"/>
              <a:gd name="connsiteY26" fmla="*/ 65870 h 2006207"/>
              <a:gd name="connsiteX27" fmla="*/ 9697771 w 10696643"/>
              <a:gd name="connsiteY27" fmla="*/ 14889 h 2006207"/>
              <a:gd name="connsiteX28" fmla="*/ 9111480 w 10696643"/>
              <a:gd name="connsiteY28" fmla="*/ 108364 h 2006207"/>
              <a:gd name="connsiteX29" fmla="*/ 8210330 w 10696643"/>
              <a:gd name="connsiteY29" fmla="*/ 201839 h 2006207"/>
              <a:gd name="connsiteX30" fmla="*/ 7244039 w 10696643"/>
              <a:gd name="connsiteY30" fmla="*/ 201839 h 2006207"/>
              <a:gd name="connsiteX31" fmla="*/ 5517749 w 10696643"/>
              <a:gd name="connsiteY31" fmla="*/ 193333 h 2006207"/>
              <a:gd name="connsiteX32" fmla="*/ 4432021 w 10696643"/>
              <a:gd name="connsiteY32" fmla="*/ 65870 h 2006207"/>
              <a:gd name="connsiteX33" fmla="*/ 2640589 w 10696643"/>
              <a:gd name="connsiteY33" fmla="*/ 57364 h 2006207"/>
              <a:gd name="connsiteX34" fmla="*/ 2100767 w 10696643"/>
              <a:gd name="connsiteY34" fmla="*/ 66415 h 2006207"/>
              <a:gd name="connsiteX0" fmla="*/ 1827032 w 10422908"/>
              <a:gd name="connsiteY0" fmla="*/ 66415 h 1986245"/>
              <a:gd name="connsiteX1" fmla="*/ 1709472 w 10422908"/>
              <a:gd name="connsiteY1" fmla="*/ 625754 h 1986245"/>
              <a:gd name="connsiteX2" fmla="*/ 0 w 10422908"/>
              <a:gd name="connsiteY2" fmla="*/ 1986246 h 1986245"/>
              <a:gd name="connsiteX3" fmla="*/ 162864 w 10422908"/>
              <a:gd name="connsiteY3" fmla="*/ 1858784 h 1986245"/>
              <a:gd name="connsiteX4" fmla="*/ 184578 w 10422908"/>
              <a:gd name="connsiteY4" fmla="*/ 1595370 h 1986245"/>
              <a:gd name="connsiteX5" fmla="*/ 336573 w 10422908"/>
              <a:gd name="connsiteY5" fmla="*/ 1510401 h 1986245"/>
              <a:gd name="connsiteX6" fmla="*/ 445141 w 10422908"/>
              <a:gd name="connsiteY6" fmla="*/ 1229994 h 1986245"/>
              <a:gd name="connsiteX7" fmla="*/ 553709 w 10422908"/>
              <a:gd name="connsiteY7" fmla="*/ 873105 h 1986245"/>
              <a:gd name="connsiteX8" fmla="*/ 705704 w 10422908"/>
              <a:gd name="connsiteY8" fmla="*/ 737154 h 1986245"/>
              <a:gd name="connsiteX9" fmla="*/ 1009695 w 10422908"/>
              <a:gd name="connsiteY9" fmla="*/ 737154 h 1986245"/>
              <a:gd name="connsiteX10" fmla="*/ 1585118 w 10422908"/>
              <a:gd name="connsiteY10" fmla="*/ 754148 h 1986245"/>
              <a:gd name="connsiteX11" fmla="*/ 2725117 w 10422908"/>
              <a:gd name="connsiteY11" fmla="*/ 754148 h 1986245"/>
              <a:gd name="connsiteX12" fmla="*/ 3419976 w 10422908"/>
              <a:gd name="connsiteY12" fmla="*/ 788136 h 1986245"/>
              <a:gd name="connsiteX13" fmla="*/ 3875986 w 10422908"/>
              <a:gd name="connsiteY13" fmla="*/ 728648 h 1986245"/>
              <a:gd name="connsiteX14" fmla="*/ 4353708 w 10422908"/>
              <a:gd name="connsiteY14" fmla="*/ 728648 h 1986245"/>
              <a:gd name="connsiteX15" fmla="*/ 5124577 w 10422908"/>
              <a:gd name="connsiteY15" fmla="*/ 771142 h 1986245"/>
              <a:gd name="connsiteX16" fmla="*/ 6004013 w 10422908"/>
              <a:gd name="connsiteY16" fmla="*/ 754148 h 1986245"/>
              <a:gd name="connsiteX17" fmla="*/ 6633731 w 10422908"/>
              <a:gd name="connsiteY17" fmla="*/ 762654 h 1986245"/>
              <a:gd name="connsiteX18" fmla="*/ 7469741 w 10422908"/>
              <a:gd name="connsiteY18" fmla="*/ 762654 h 1986245"/>
              <a:gd name="connsiteX19" fmla="*/ 8533754 w 10422908"/>
              <a:gd name="connsiteY19" fmla="*/ 788154 h 1986245"/>
              <a:gd name="connsiteX20" fmla="*/ 9282909 w 10422908"/>
              <a:gd name="connsiteY20" fmla="*/ 779648 h 1986245"/>
              <a:gd name="connsiteX21" fmla="*/ 9814904 w 10422908"/>
              <a:gd name="connsiteY21" fmla="*/ 771142 h 1986245"/>
              <a:gd name="connsiteX22" fmla="*/ 10292627 w 10422908"/>
              <a:gd name="connsiteY22" fmla="*/ 737154 h 1986245"/>
              <a:gd name="connsiteX23" fmla="*/ 10422908 w 10422908"/>
              <a:gd name="connsiteY23" fmla="*/ 754148 h 1986245"/>
              <a:gd name="connsiteX24" fmla="*/ 10422908 w 10422908"/>
              <a:gd name="connsiteY24" fmla="*/ 133791 h 1986245"/>
              <a:gd name="connsiteX25" fmla="*/ 10238332 w 10422908"/>
              <a:gd name="connsiteY25" fmla="*/ 65870 h 1986245"/>
              <a:gd name="connsiteX26" fmla="*/ 9424036 w 10422908"/>
              <a:gd name="connsiteY26" fmla="*/ 14889 h 1986245"/>
              <a:gd name="connsiteX27" fmla="*/ 8837745 w 10422908"/>
              <a:gd name="connsiteY27" fmla="*/ 108364 h 1986245"/>
              <a:gd name="connsiteX28" fmla="*/ 7936595 w 10422908"/>
              <a:gd name="connsiteY28" fmla="*/ 201839 h 1986245"/>
              <a:gd name="connsiteX29" fmla="*/ 6970304 w 10422908"/>
              <a:gd name="connsiteY29" fmla="*/ 201839 h 1986245"/>
              <a:gd name="connsiteX30" fmla="*/ 5244014 w 10422908"/>
              <a:gd name="connsiteY30" fmla="*/ 193333 h 1986245"/>
              <a:gd name="connsiteX31" fmla="*/ 4158286 w 10422908"/>
              <a:gd name="connsiteY31" fmla="*/ 65870 h 1986245"/>
              <a:gd name="connsiteX32" fmla="*/ 2366854 w 10422908"/>
              <a:gd name="connsiteY32" fmla="*/ 57364 h 1986245"/>
              <a:gd name="connsiteX33" fmla="*/ 1827032 w 10422908"/>
              <a:gd name="connsiteY33" fmla="*/ 66415 h 1986245"/>
              <a:gd name="connsiteX0" fmla="*/ 1786453 w 10382329"/>
              <a:gd name="connsiteY0" fmla="*/ 66415 h 1901488"/>
              <a:gd name="connsiteX1" fmla="*/ 1668893 w 10382329"/>
              <a:gd name="connsiteY1" fmla="*/ 625754 h 1901488"/>
              <a:gd name="connsiteX2" fmla="*/ 122285 w 10382329"/>
              <a:gd name="connsiteY2" fmla="*/ 1858784 h 1901488"/>
              <a:gd name="connsiteX3" fmla="*/ 143999 w 10382329"/>
              <a:gd name="connsiteY3" fmla="*/ 1595370 h 1901488"/>
              <a:gd name="connsiteX4" fmla="*/ 295994 w 10382329"/>
              <a:gd name="connsiteY4" fmla="*/ 1510401 h 1901488"/>
              <a:gd name="connsiteX5" fmla="*/ 404562 w 10382329"/>
              <a:gd name="connsiteY5" fmla="*/ 1229994 h 1901488"/>
              <a:gd name="connsiteX6" fmla="*/ 513130 w 10382329"/>
              <a:gd name="connsiteY6" fmla="*/ 873105 h 1901488"/>
              <a:gd name="connsiteX7" fmla="*/ 665125 w 10382329"/>
              <a:gd name="connsiteY7" fmla="*/ 737154 h 1901488"/>
              <a:gd name="connsiteX8" fmla="*/ 969116 w 10382329"/>
              <a:gd name="connsiteY8" fmla="*/ 737154 h 1901488"/>
              <a:gd name="connsiteX9" fmla="*/ 1544539 w 10382329"/>
              <a:gd name="connsiteY9" fmla="*/ 754148 h 1901488"/>
              <a:gd name="connsiteX10" fmla="*/ 2684538 w 10382329"/>
              <a:gd name="connsiteY10" fmla="*/ 754148 h 1901488"/>
              <a:gd name="connsiteX11" fmla="*/ 3379397 w 10382329"/>
              <a:gd name="connsiteY11" fmla="*/ 788136 h 1901488"/>
              <a:gd name="connsiteX12" fmla="*/ 3835407 w 10382329"/>
              <a:gd name="connsiteY12" fmla="*/ 728648 h 1901488"/>
              <a:gd name="connsiteX13" fmla="*/ 4313129 w 10382329"/>
              <a:gd name="connsiteY13" fmla="*/ 728648 h 1901488"/>
              <a:gd name="connsiteX14" fmla="*/ 5083998 w 10382329"/>
              <a:gd name="connsiteY14" fmla="*/ 771142 h 1901488"/>
              <a:gd name="connsiteX15" fmla="*/ 5963434 w 10382329"/>
              <a:gd name="connsiteY15" fmla="*/ 754148 h 1901488"/>
              <a:gd name="connsiteX16" fmla="*/ 6593152 w 10382329"/>
              <a:gd name="connsiteY16" fmla="*/ 762654 h 1901488"/>
              <a:gd name="connsiteX17" fmla="*/ 7429162 w 10382329"/>
              <a:gd name="connsiteY17" fmla="*/ 762654 h 1901488"/>
              <a:gd name="connsiteX18" fmla="*/ 8493175 w 10382329"/>
              <a:gd name="connsiteY18" fmla="*/ 788154 h 1901488"/>
              <a:gd name="connsiteX19" fmla="*/ 9242330 w 10382329"/>
              <a:gd name="connsiteY19" fmla="*/ 779648 h 1901488"/>
              <a:gd name="connsiteX20" fmla="*/ 9774325 w 10382329"/>
              <a:gd name="connsiteY20" fmla="*/ 771142 h 1901488"/>
              <a:gd name="connsiteX21" fmla="*/ 10252048 w 10382329"/>
              <a:gd name="connsiteY21" fmla="*/ 737154 h 1901488"/>
              <a:gd name="connsiteX22" fmla="*/ 10382329 w 10382329"/>
              <a:gd name="connsiteY22" fmla="*/ 754148 h 1901488"/>
              <a:gd name="connsiteX23" fmla="*/ 10382329 w 10382329"/>
              <a:gd name="connsiteY23" fmla="*/ 133791 h 1901488"/>
              <a:gd name="connsiteX24" fmla="*/ 10197753 w 10382329"/>
              <a:gd name="connsiteY24" fmla="*/ 65870 h 1901488"/>
              <a:gd name="connsiteX25" fmla="*/ 9383457 w 10382329"/>
              <a:gd name="connsiteY25" fmla="*/ 14889 h 1901488"/>
              <a:gd name="connsiteX26" fmla="*/ 8797166 w 10382329"/>
              <a:gd name="connsiteY26" fmla="*/ 108364 h 1901488"/>
              <a:gd name="connsiteX27" fmla="*/ 7896016 w 10382329"/>
              <a:gd name="connsiteY27" fmla="*/ 201839 h 1901488"/>
              <a:gd name="connsiteX28" fmla="*/ 6929725 w 10382329"/>
              <a:gd name="connsiteY28" fmla="*/ 201839 h 1901488"/>
              <a:gd name="connsiteX29" fmla="*/ 5203435 w 10382329"/>
              <a:gd name="connsiteY29" fmla="*/ 193333 h 1901488"/>
              <a:gd name="connsiteX30" fmla="*/ 4117707 w 10382329"/>
              <a:gd name="connsiteY30" fmla="*/ 65870 h 1901488"/>
              <a:gd name="connsiteX31" fmla="*/ 2326275 w 10382329"/>
              <a:gd name="connsiteY31" fmla="*/ 57364 h 1901488"/>
              <a:gd name="connsiteX32" fmla="*/ 1786453 w 10382329"/>
              <a:gd name="connsiteY32" fmla="*/ 66415 h 1901488"/>
              <a:gd name="connsiteX0" fmla="*/ 1724759 w 10320635"/>
              <a:gd name="connsiteY0" fmla="*/ 66415 h 1652063"/>
              <a:gd name="connsiteX1" fmla="*/ 1607199 w 10320635"/>
              <a:gd name="connsiteY1" fmla="*/ 625754 h 1652063"/>
              <a:gd name="connsiteX2" fmla="*/ 82305 w 10320635"/>
              <a:gd name="connsiteY2" fmla="*/ 1595370 h 1652063"/>
              <a:gd name="connsiteX3" fmla="*/ 234300 w 10320635"/>
              <a:gd name="connsiteY3" fmla="*/ 1510401 h 1652063"/>
              <a:gd name="connsiteX4" fmla="*/ 342868 w 10320635"/>
              <a:gd name="connsiteY4" fmla="*/ 1229994 h 1652063"/>
              <a:gd name="connsiteX5" fmla="*/ 451436 w 10320635"/>
              <a:gd name="connsiteY5" fmla="*/ 873105 h 1652063"/>
              <a:gd name="connsiteX6" fmla="*/ 603431 w 10320635"/>
              <a:gd name="connsiteY6" fmla="*/ 737154 h 1652063"/>
              <a:gd name="connsiteX7" fmla="*/ 907422 w 10320635"/>
              <a:gd name="connsiteY7" fmla="*/ 737154 h 1652063"/>
              <a:gd name="connsiteX8" fmla="*/ 1482845 w 10320635"/>
              <a:gd name="connsiteY8" fmla="*/ 754148 h 1652063"/>
              <a:gd name="connsiteX9" fmla="*/ 2622844 w 10320635"/>
              <a:gd name="connsiteY9" fmla="*/ 754148 h 1652063"/>
              <a:gd name="connsiteX10" fmla="*/ 3317703 w 10320635"/>
              <a:gd name="connsiteY10" fmla="*/ 788136 h 1652063"/>
              <a:gd name="connsiteX11" fmla="*/ 3773713 w 10320635"/>
              <a:gd name="connsiteY11" fmla="*/ 728648 h 1652063"/>
              <a:gd name="connsiteX12" fmla="*/ 4251435 w 10320635"/>
              <a:gd name="connsiteY12" fmla="*/ 728648 h 1652063"/>
              <a:gd name="connsiteX13" fmla="*/ 5022304 w 10320635"/>
              <a:gd name="connsiteY13" fmla="*/ 771142 h 1652063"/>
              <a:gd name="connsiteX14" fmla="*/ 5901740 w 10320635"/>
              <a:gd name="connsiteY14" fmla="*/ 754148 h 1652063"/>
              <a:gd name="connsiteX15" fmla="*/ 6531458 w 10320635"/>
              <a:gd name="connsiteY15" fmla="*/ 762654 h 1652063"/>
              <a:gd name="connsiteX16" fmla="*/ 7367468 w 10320635"/>
              <a:gd name="connsiteY16" fmla="*/ 762654 h 1652063"/>
              <a:gd name="connsiteX17" fmla="*/ 8431481 w 10320635"/>
              <a:gd name="connsiteY17" fmla="*/ 788154 h 1652063"/>
              <a:gd name="connsiteX18" fmla="*/ 9180636 w 10320635"/>
              <a:gd name="connsiteY18" fmla="*/ 779648 h 1652063"/>
              <a:gd name="connsiteX19" fmla="*/ 9712631 w 10320635"/>
              <a:gd name="connsiteY19" fmla="*/ 771142 h 1652063"/>
              <a:gd name="connsiteX20" fmla="*/ 10190354 w 10320635"/>
              <a:gd name="connsiteY20" fmla="*/ 737154 h 1652063"/>
              <a:gd name="connsiteX21" fmla="*/ 10320635 w 10320635"/>
              <a:gd name="connsiteY21" fmla="*/ 754148 h 1652063"/>
              <a:gd name="connsiteX22" fmla="*/ 10320635 w 10320635"/>
              <a:gd name="connsiteY22" fmla="*/ 133791 h 1652063"/>
              <a:gd name="connsiteX23" fmla="*/ 10136059 w 10320635"/>
              <a:gd name="connsiteY23" fmla="*/ 65870 h 1652063"/>
              <a:gd name="connsiteX24" fmla="*/ 9321763 w 10320635"/>
              <a:gd name="connsiteY24" fmla="*/ 14889 h 1652063"/>
              <a:gd name="connsiteX25" fmla="*/ 8735472 w 10320635"/>
              <a:gd name="connsiteY25" fmla="*/ 108364 h 1652063"/>
              <a:gd name="connsiteX26" fmla="*/ 7834322 w 10320635"/>
              <a:gd name="connsiteY26" fmla="*/ 201839 h 1652063"/>
              <a:gd name="connsiteX27" fmla="*/ 6868031 w 10320635"/>
              <a:gd name="connsiteY27" fmla="*/ 201839 h 1652063"/>
              <a:gd name="connsiteX28" fmla="*/ 5141741 w 10320635"/>
              <a:gd name="connsiteY28" fmla="*/ 193333 h 1652063"/>
              <a:gd name="connsiteX29" fmla="*/ 4056013 w 10320635"/>
              <a:gd name="connsiteY29" fmla="*/ 65870 h 1652063"/>
              <a:gd name="connsiteX30" fmla="*/ 2264581 w 10320635"/>
              <a:gd name="connsiteY30" fmla="*/ 57364 h 1652063"/>
              <a:gd name="connsiteX31" fmla="*/ 1724759 w 10320635"/>
              <a:gd name="connsiteY31" fmla="*/ 66415 h 1652063"/>
              <a:gd name="connsiteX0" fmla="*/ 1567192 w 10163068"/>
              <a:gd name="connsiteY0" fmla="*/ 66415 h 1535484"/>
              <a:gd name="connsiteX1" fmla="*/ 1449632 w 10163068"/>
              <a:gd name="connsiteY1" fmla="*/ 625754 h 1535484"/>
              <a:gd name="connsiteX2" fmla="*/ 76733 w 10163068"/>
              <a:gd name="connsiteY2" fmla="*/ 1510401 h 1535484"/>
              <a:gd name="connsiteX3" fmla="*/ 185301 w 10163068"/>
              <a:gd name="connsiteY3" fmla="*/ 1229994 h 1535484"/>
              <a:gd name="connsiteX4" fmla="*/ 293869 w 10163068"/>
              <a:gd name="connsiteY4" fmla="*/ 873105 h 1535484"/>
              <a:gd name="connsiteX5" fmla="*/ 445864 w 10163068"/>
              <a:gd name="connsiteY5" fmla="*/ 737154 h 1535484"/>
              <a:gd name="connsiteX6" fmla="*/ 749855 w 10163068"/>
              <a:gd name="connsiteY6" fmla="*/ 737154 h 1535484"/>
              <a:gd name="connsiteX7" fmla="*/ 1325278 w 10163068"/>
              <a:gd name="connsiteY7" fmla="*/ 754148 h 1535484"/>
              <a:gd name="connsiteX8" fmla="*/ 2465277 w 10163068"/>
              <a:gd name="connsiteY8" fmla="*/ 754148 h 1535484"/>
              <a:gd name="connsiteX9" fmla="*/ 3160136 w 10163068"/>
              <a:gd name="connsiteY9" fmla="*/ 788136 h 1535484"/>
              <a:gd name="connsiteX10" fmla="*/ 3616146 w 10163068"/>
              <a:gd name="connsiteY10" fmla="*/ 728648 h 1535484"/>
              <a:gd name="connsiteX11" fmla="*/ 4093868 w 10163068"/>
              <a:gd name="connsiteY11" fmla="*/ 728648 h 1535484"/>
              <a:gd name="connsiteX12" fmla="*/ 4864737 w 10163068"/>
              <a:gd name="connsiteY12" fmla="*/ 771142 h 1535484"/>
              <a:gd name="connsiteX13" fmla="*/ 5744173 w 10163068"/>
              <a:gd name="connsiteY13" fmla="*/ 754148 h 1535484"/>
              <a:gd name="connsiteX14" fmla="*/ 6373891 w 10163068"/>
              <a:gd name="connsiteY14" fmla="*/ 762654 h 1535484"/>
              <a:gd name="connsiteX15" fmla="*/ 7209901 w 10163068"/>
              <a:gd name="connsiteY15" fmla="*/ 762654 h 1535484"/>
              <a:gd name="connsiteX16" fmla="*/ 8273914 w 10163068"/>
              <a:gd name="connsiteY16" fmla="*/ 788154 h 1535484"/>
              <a:gd name="connsiteX17" fmla="*/ 9023069 w 10163068"/>
              <a:gd name="connsiteY17" fmla="*/ 779648 h 1535484"/>
              <a:gd name="connsiteX18" fmla="*/ 9555064 w 10163068"/>
              <a:gd name="connsiteY18" fmla="*/ 771142 h 1535484"/>
              <a:gd name="connsiteX19" fmla="*/ 10032787 w 10163068"/>
              <a:gd name="connsiteY19" fmla="*/ 737154 h 1535484"/>
              <a:gd name="connsiteX20" fmla="*/ 10163068 w 10163068"/>
              <a:gd name="connsiteY20" fmla="*/ 754148 h 1535484"/>
              <a:gd name="connsiteX21" fmla="*/ 10163068 w 10163068"/>
              <a:gd name="connsiteY21" fmla="*/ 133791 h 1535484"/>
              <a:gd name="connsiteX22" fmla="*/ 9978492 w 10163068"/>
              <a:gd name="connsiteY22" fmla="*/ 65870 h 1535484"/>
              <a:gd name="connsiteX23" fmla="*/ 9164196 w 10163068"/>
              <a:gd name="connsiteY23" fmla="*/ 14889 h 1535484"/>
              <a:gd name="connsiteX24" fmla="*/ 8577905 w 10163068"/>
              <a:gd name="connsiteY24" fmla="*/ 108364 h 1535484"/>
              <a:gd name="connsiteX25" fmla="*/ 7676755 w 10163068"/>
              <a:gd name="connsiteY25" fmla="*/ 201839 h 1535484"/>
              <a:gd name="connsiteX26" fmla="*/ 6710464 w 10163068"/>
              <a:gd name="connsiteY26" fmla="*/ 201839 h 1535484"/>
              <a:gd name="connsiteX27" fmla="*/ 4984174 w 10163068"/>
              <a:gd name="connsiteY27" fmla="*/ 193333 h 1535484"/>
              <a:gd name="connsiteX28" fmla="*/ 3898446 w 10163068"/>
              <a:gd name="connsiteY28" fmla="*/ 65870 h 1535484"/>
              <a:gd name="connsiteX29" fmla="*/ 2107014 w 10163068"/>
              <a:gd name="connsiteY29" fmla="*/ 57364 h 1535484"/>
              <a:gd name="connsiteX30" fmla="*/ 1567192 w 10163068"/>
              <a:gd name="connsiteY30" fmla="*/ 66415 h 1535484"/>
              <a:gd name="connsiteX0" fmla="*/ 1453651 w 10049527"/>
              <a:gd name="connsiteY0" fmla="*/ 66415 h 1233597"/>
              <a:gd name="connsiteX1" fmla="*/ 1336091 w 10049527"/>
              <a:gd name="connsiteY1" fmla="*/ 625754 h 1233597"/>
              <a:gd name="connsiteX2" fmla="*/ 71760 w 10049527"/>
              <a:gd name="connsiteY2" fmla="*/ 1229994 h 1233597"/>
              <a:gd name="connsiteX3" fmla="*/ 180328 w 10049527"/>
              <a:gd name="connsiteY3" fmla="*/ 873105 h 1233597"/>
              <a:gd name="connsiteX4" fmla="*/ 332323 w 10049527"/>
              <a:gd name="connsiteY4" fmla="*/ 737154 h 1233597"/>
              <a:gd name="connsiteX5" fmla="*/ 636314 w 10049527"/>
              <a:gd name="connsiteY5" fmla="*/ 737154 h 1233597"/>
              <a:gd name="connsiteX6" fmla="*/ 1211737 w 10049527"/>
              <a:gd name="connsiteY6" fmla="*/ 754148 h 1233597"/>
              <a:gd name="connsiteX7" fmla="*/ 2351736 w 10049527"/>
              <a:gd name="connsiteY7" fmla="*/ 754148 h 1233597"/>
              <a:gd name="connsiteX8" fmla="*/ 3046595 w 10049527"/>
              <a:gd name="connsiteY8" fmla="*/ 788136 h 1233597"/>
              <a:gd name="connsiteX9" fmla="*/ 3502605 w 10049527"/>
              <a:gd name="connsiteY9" fmla="*/ 728648 h 1233597"/>
              <a:gd name="connsiteX10" fmla="*/ 3980327 w 10049527"/>
              <a:gd name="connsiteY10" fmla="*/ 728648 h 1233597"/>
              <a:gd name="connsiteX11" fmla="*/ 4751196 w 10049527"/>
              <a:gd name="connsiteY11" fmla="*/ 771142 h 1233597"/>
              <a:gd name="connsiteX12" fmla="*/ 5630632 w 10049527"/>
              <a:gd name="connsiteY12" fmla="*/ 754148 h 1233597"/>
              <a:gd name="connsiteX13" fmla="*/ 6260350 w 10049527"/>
              <a:gd name="connsiteY13" fmla="*/ 762654 h 1233597"/>
              <a:gd name="connsiteX14" fmla="*/ 7096360 w 10049527"/>
              <a:gd name="connsiteY14" fmla="*/ 762654 h 1233597"/>
              <a:gd name="connsiteX15" fmla="*/ 8160373 w 10049527"/>
              <a:gd name="connsiteY15" fmla="*/ 788154 h 1233597"/>
              <a:gd name="connsiteX16" fmla="*/ 8909528 w 10049527"/>
              <a:gd name="connsiteY16" fmla="*/ 779648 h 1233597"/>
              <a:gd name="connsiteX17" fmla="*/ 9441523 w 10049527"/>
              <a:gd name="connsiteY17" fmla="*/ 771142 h 1233597"/>
              <a:gd name="connsiteX18" fmla="*/ 9919246 w 10049527"/>
              <a:gd name="connsiteY18" fmla="*/ 737154 h 1233597"/>
              <a:gd name="connsiteX19" fmla="*/ 10049527 w 10049527"/>
              <a:gd name="connsiteY19" fmla="*/ 754148 h 1233597"/>
              <a:gd name="connsiteX20" fmla="*/ 10049527 w 10049527"/>
              <a:gd name="connsiteY20" fmla="*/ 133791 h 1233597"/>
              <a:gd name="connsiteX21" fmla="*/ 9864951 w 10049527"/>
              <a:gd name="connsiteY21" fmla="*/ 65870 h 1233597"/>
              <a:gd name="connsiteX22" fmla="*/ 9050655 w 10049527"/>
              <a:gd name="connsiteY22" fmla="*/ 14889 h 1233597"/>
              <a:gd name="connsiteX23" fmla="*/ 8464364 w 10049527"/>
              <a:gd name="connsiteY23" fmla="*/ 108364 h 1233597"/>
              <a:gd name="connsiteX24" fmla="*/ 7563214 w 10049527"/>
              <a:gd name="connsiteY24" fmla="*/ 201839 h 1233597"/>
              <a:gd name="connsiteX25" fmla="*/ 6596923 w 10049527"/>
              <a:gd name="connsiteY25" fmla="*/ 201839 h 1233597"/>
              <a:gd name="connsiteX26" fmla="*/ 4870633 w 10049527"/>
              <a:gd name="connsiteY26" fmla="*/ 193333 h 1233597"/>
              <a:gd name="connsiteX27" fmla="*/ 3784905 w 10049527"/>
              <a:gd name="connsiteY27" fmla="*/ 65870 h 1233597"/>
              <a:gd name="connsiteX28" fmla="*/ 1993473 w 10049527"/>
              <a:gd name="connsiteY28" fmla="*/ 57364 h 1233597"/>
              <a:gd name="connsiteX29" fmla="*/ 1453651 w 10049527"/>
              <a:gd name="connsiteY29" fmla="*/ 66415 h 1233597"/>
              <a:gd name="connsiteX0" fmla="*/ 1428093 w 10023969"/>
              <a:gd name="connsiteY0" fmla="*/ 66415 h 1230579"/>
              <a:gd name="connsiteX1" fmla="*/ 1310533 w 10023969"/>
              <a:gd name="connsiteY1" fmla="*/ 625754 h 1230579"/>
              <a:gd name="connsiteX2" fmla="*/ 46202 w 10023969"/>
              <a:gd name="connsiteY2" fmla="*/ 1229994 h 1230579"/>
              <a:gd name="connsiteX3" fmla="*/ 306765 w 10023969"/>
              <a:gd name="connsiteY3" fmla="*/ 737154 h 1230579"/>
              <a:gd name="connsiteX4" fmla="*/ 610756 w 10023969"/>
              <a:gd name="connsiteY4" fmla="*/ 737154 h 1230579"/>
              <a:gd name="connsiteX5" fmla="*/ 1186179 w 10023969"/>
              <a:gd name="connsiteY5" fmla="*/ 754148 h 1230579"/>
              <a:gd name="connsiteX6" fmla="*/ 2326178 w 10023969"/>
              <a:gd name="connsiteY6" fmla="*/ 754148 h 1230579"/>
              <a:gd name="connsiteX7" fmla="*/ 3021037 w 10023969"/>
              <a:gd name="connsiteY7" fmla="*/ 788136 h 1230579"/>
              <a:gd name="connsiteX8" fmla="*/ 3477047 w 10023969"/>
              <a:gd name="connsiteY8" fmla="*/ 728648 h 1230579"/>
              <a:gd name="connsiteX9" fmla="*/ 3954769 w 10023969"/>
              <a:gd name="connsiteY9" fmla="*/ 728648 h 1230579"/>
              <a:gd name="connsiteX10" fmla="*/ 4725638 w 10023969"/>
              <a:gd name="connsiteY10" fmla="*/ 771142 h 1230579"/>
              <a:gd name="connsiteX11" fmla="*/ 5605074 w 10023969"/>
              <a:gd name="connsiteY11" fmla="*/ 754148 h 1230579"/>
              <a:gd name="connsiteX12" fmla="*/ 6234792 w 10023969"/>
              <a:gd name="connsiteY12" fmla="*/ 762654 h 1230579"/>
              <a:gd name="connsiteX13" fmla="*/ 7070802 w 10023969"/>
              <a:gd name="connsiteY13" fmla="*/ 762654 h 1230579"/>
              <a:gd name="connsiteX14" fmla="*/ 8134815 w 10023969"/>
              <a:gd name="connsiteY14" fmla="*/ 788154 h 1230579"/>
              <a:gd name="connsiteX15" fmla="*/ 8883970 w 10023969"/>
              <a:gd name="connsiteY15" fmla="*/ 779648 h 1230579"/>
              <a:gd name="connsiteX16" fmla="*/ 9415965 w 10023969"/>
              <a:gd name="connsiteY16" fmla="*/ 771142 h 1230579"/>
              <a:gd name="connsiteX17" fmla="*/ 9893688 w 10023969"/>
              <a:gd name="connsiteY17" fmla="*/ 737154 h 1230579"/>
              <a:gd name="connsiteX18" fmla="*/ 10023969 w 10023969"/>
              <a:gd name="connsiteY18" fmla="*/ 754148 h 1230579"/>
              <a:gd name="connsiteX19" fmla="*/ 10023969 w 10023969"/>
              <a:gd name="connsiteY19" fmla="*/ 133791 h 1230579"/>
              <a:gd name="connsiteX20" fmla="*/ 9839393 w 10023969"/>
              <a:gd name="connsiteY20" fmla="*/ 65870 h 1230579"/>
              <a:gd name="connsiteX21" fmla="*/ 9025097 w 10023969"/>
              <a:gd name="connsiteY21" fmla="*/ 14889 h 1230579"/>
              <a:gd name="connsiteX22" fmla="*/ 8438806 w 10023969"/>
              <a:gd name="connsiteY22" fmla="*/ 108364 h 1230579"/>
              <a:gd name="connsiteX23" fmla="*/ 7537656 w 10023969"/>
              <a:gd name="connsiteY23" fmla="*/ 201839 h 1230579"/>
              <a:gd name="connsiteX24" fmla="*/ 6571365 w 10023969"/>
              <a:gd name="connsiteY24" fmla="*/ 201839 h 1230579"/>
              <a:gd name="connsiteX25" fmla="*/ 4845075 w 10023969"/>
              <a:gd name="connsiteY25" fmla="*/ 193333 h 1230579"/>
              <a:gd name="connsiteX26" fmla="*/ 3759347 w 10023969"/>
              <a:gd name="connsiteY26" fmla="*/ 65870 h 1230579"/>
              <a:gd name="connsiteX27" fmla="*/ 1967915 w 10023969"/>
              <a:gd name="connsiteY27" fmla="*/ 57364 h 1230579"/>
              <a:gd name="connsiteX28" fmla="*/ 1428093 w 10023969"/>
              <a:gd name="connsiteY28" fmla="*/ 66415 h 1230579"/>
              <a:gd name="connsiteX0" fmla="*/ 1143230 w 9739106"/>
              <a:gd name="connsiteY0" fmla="*/ 66415 h 797578"/>
              <a:gd name="connsiteX1" fmla="*/ 1025670 w 9739106"/>
              <a:gd name="connsiteY1" fmla="*/ 625754 h 797578"/>
              <a:gd name="connsiteX2" fmla="*/ 21902 w 9739106"/>
              <a:gd name="connsiteY2" fmla="*/ 737154 h 797578"/>
              <a:gd name="connsiteX3" fmla="*/ 325893 w 9739106"/>
              <a:gd name="connsiteY3" fmla="*/ 737154 h 797578"/>
              <a:gd name="connsiteX4" fmla="*/ 901316 w 9739106"/>
              <a:gd name="connsiteY4" fmla="*/ 754148 h 797578"/>
              <a:gd name="connsiteX5" fmla="*/ 2041315 w 9739106"/>
              <a:gd name="connsiteY5" fmla="*/ 754148 h 797578"/>
              <a:gd name="connsiteX6" fmla="*/ 2736174 w 9739106"/>
              <a:gd name="connsiteY6" fmla="*/ 788136 h 797578"/>
              <a:gd name="connsiteX7" fmla="*/ 3192184 w 9739106"/>
              <a:gd name="connsiteY7" fmla="*/ 728648 h 797578"/>
              <a:gd name="connsiteX8" fmla="*/ 3669906 w 9739106"/>
              <a:gd name="connsiteY8" fmla="*/ 728648 h 797578"/>
              <a:gd name="connsiteX9" fmla="*/ 4440775 w 9739106"/>
              <a:gd name="connsiteY9" fmla="*/ 771142 h 797578"/>
              <a:gd name="connsiteX10" fmla="*/ 5320211 w 9739106"/>
              <a:gd name="connsiteY10" fmla="*/ 754148 h 797578"/>
              <a:gd name="connsiteX11" fmla="*/ 5949929 w 9739106"/>
              <a:gd name="connsiteY11" fmla="*/ 762654 h 797578"/>
              <a:gd name="connsiteX12" fmla="*/ 6785939 w 9739106"/>
              <a:gd name="connsiteY12" fmla="*/ 762654 h 797578"/>
              <a:gd name="connsiteX13" fmla="*/ 7849952 w 9739106"/>
              <a:gd name="connsiteY13" fmla="*/ 788154 h 797578"/>
              <a:gd name="connsiteX14" fmla="*/ 8599107 w 9739106"/>
              <a:gd name="connsiteY14" fmla="*/ 779648 h 797578"/>
              <a:gd name="connsiteX15" fmla="*/ 9131102 w 9739106"/>
              <a:gd name="connsiteY15" fmla="*/ 771142 h 797578"/>
              <a:gd name="connsiteX16" fmla="*/ 9608825 w 9739106"/>
              <a:gd name="connsiteY16" fmla="*/ 737154 h 797578"/>
              <a:gd name="connsiteX17" fmla="*/ 9739106 w 9739106"/>
              <a:gd name="connsiteY17" fmla="*/ 754148 h 797578"/>
              <a:gd name="connsiteX18" fmla="*/ 9739106 w 9739106"/>
              <a:gd name="connsiteY18" fmla="*/ 133791 h 797578"/>
              <a:gd name="connsiteX19" fmla="*/ 9554530 w 9739106"/>
              <a:gd name="connsiteY19" fmla="*/ 65870 h 797578"/>
              <a:gd name="connsiteX20" fmla="*/ 8740234 w 9739106"/>
              <a:gd name="connsiteY20" fmla="*/ 14889 h 797578"/>
              <a:gd name="connsiteX21" fmla="*/ 8153943 w 9739106"/>
              <a:gd name="connsiteY21" fmla="*/ 108364 h 797578"/>
              <a:gd name="connsiteX22" fmla="*/ 7252793 w 9739106"/>
              <a:gd name="connsiteY22" fmla="*/ 201839 h 797578"/>
              <a:gd name="connsiteX23" fmla="*/ 6286502 w 9739106"/>
              <a:gd name="connsiteY23" fmla="*/ 201839 h 797578"/>
              <a:gd name="connsiteX24" fmla="*/ 4560212 w 9739106"/>
              <a:gd name="connsiteY24" fmla="*/ 193333 h 797578"/>
              <a:gd name="connsiteX25" fmla="*/ 3474484 w 9739106"/>
              <a:gd name="connsiteY25" fmla="*/ 65870 h 797578"/>
              <a:gd name="connsiteX26" fmla="*/ 1683052 w 9739106"/>
              <a:gd name="connsiteY26" fmla="*/ 57364 h 797578"/>
              <a:gd name="connsiteX27" fmla="*/ 1143230 w 9739106"/>
              <a:gd name="connsiteY27" fmla="*/ 66415 h 797578"/>
              <a:gd name="connsiteX0" fmla="*/ 817337 w 9413213"/>
              <a:gd name="connsiteY0" fmla="*/ 66415 h 797576"/>
              <a:gd name="connsiteX1" fmla="*/ 699777 w 9413213"/>
              <a:gd name="connsiteY1" fmla="*/ 625754 h 797576"/>
              <a:gd name="connsiteX2" fmla="*/ 0 w 9413213"/>
              <a:gd name="connsiteY2" fmla="*/ 737154 h 797576"/>
              <a:gd name="connsiteX3" fmla="*/ 575423 w 9413213"/>
              <a:gd name="connsiteY3" fmla="*/ 754148 h 797576"/>
              <a:gd name="connsiteX4" fmla="*/ 1715422 w 9413213"/>
              <a:gd name="connsiteY4" fmla="*/ 754148 h 797576"/>
              <a:gd name="connsiteX5" fmla="*/ 2410281 w 9413213"/>
              <a:gd name="connsiteY5" fmla="*/ 788136 h 797576"/>
              <a:gd name="connsiteX6" fmla="*/ 2866291 w 9413213"/>
              <a:gd name="connsiteY6" fmla="*/ 728648 h 797576"/>
              <a:gd name="connsiteX7" fmla="*/ 3344013 w 9413213"/>
              <a:gd name="connsiteY7" fmla="*/ 728648 h 797576"/>
              <a:gd name="connsiteX8" fmla="*/ 4114882 w 9413213"/>
              <a:gd name="connsiteY8" fmla="*/ 771142 h 797576"/>
              <a:gd name="connsiteX9" fmla="*/ 4994318 w 9413213"/>
              <a:gd name="connsiteY9" fmla="*/ 754148 h 797576"/>
              <a:gd name="connsiteX10" fmla="*/ 5624036 w 9413213"/>
              <a:gd name="connsiteY10" fmla="*/ 762654 h 797576"/>
              <a:gd name="connsiteX11" fmla="*/ 6460046 w 9413213"/>
              <a:gd name="connsiteY11" fmla="*/ 762654 h 797576"/>
              <a:gd name="connsiteX12" fmla="*/ 7524059 w 9413213"/>
              <a:gd name="connsiteY12" fmla="*/ 788154 h 797576"/>
              <a:gd name="connsiteX13" fmla="*/ 8273214 w 9413213"/>
              <a:gd name="connsiteY13" fmla="*/ 779648 h 797576"/>
              <a:gd name="connsiteX14" fmla="*/ 8805209 w 9413213"/>
              <a:gd name="connsiteY14" fmla="*/ 771142 h 797576"/>
              <a:gd name="connsiteX15" fmla="*/ 9282932 w 9413213"/>
              <a:gd name="connsiteY15" fmla="*/ 737154 h 797576"/>
              <a:gd name="connsiteX16" fmla="*/ 9413213 w 9413213"/>
              <a:gd name="connsiteY16" fmla="*/ 754148 h 797576"/>
              <a:gd name="connsiteX17" fmla="*/ 9413213 w 9413213"/>
              <a:gd name="connsiteY17" fmla="*/ 133791 h 797576"/>
              <a:gd name="connsiteX18" fmla="*/ 9228637 w 9413213"/>
              <a:gd name="connsiteY18" fmla="*/ 65870 h 797576"/>
              <a:gd name="connsiteX19" fmla="*/ 8414341 w 9413213"/>
              <a:gd name="connsiteY19" fmla="*/ 14889 h 797576"/>
              <a:gd name="connsiteX20" fmla="*/ 7828050 w 9413213"/>
              <a:gd name="connsiteY20" fmla="*/ 108364 h 797576"/>
              <a:gd name="connsiteX21" fmla="*/ 6926900 w 9413213"/>
              <a:gd name="connsiteY21" fmla="*/ 201839 h 797576"/>
              <a:gd name="connsiteX22" fmla="*/ 5960609 w 9413213"/>
              <a:gd name="connsiteY22" fmla="*/ 201839 h 797576"/>
              <a:gd name="connsiteX23" fmla="*/ 4234319 w 9413213"/>
              <a:gd name="connsiteY23" fmla="*/ 193333 h 797576"/>
              <a:gd name="connsiteX24" fmla="*/ 3148591 w 9413213"/>
              <a:gd name="connsiteY24" fmla="*/ 65870 h 797576"/>
              <a:gd name="connsiteX25" fmla="*/ 1357159 w 9413213"/>
              <a:gd name="connsiteY25" fmla="*/ 57364 h 797576"/>
              <a:gd name="connsiteX26" fmla="*/ 817337 w 9413213"/>
              <a:gd name="connsiteY26" fmla="*/ 66415 h 797576"/>
              <a:gd name="connsiteX0" fmla="*/ 299581 w 8895457"/>
              <a:gd name="connsiteY0" fmla="*/ 66415 h 797578"/>
              <a:gd name="connsiteX1" fmla="*/ 182021 w 8895457"/>
              <a:gd name="connsiteY1" fmla="*/ 625754 h 797578"/>
              <a:gd name="connsiteX2" fmla="*/ 57667 w 8895457"/>
              <a:gd name="connsiteY2" fmla="*/ 754148 h 797578"/>
              <a:gd name="connsiteX3" fmla="*/ 1197666 w 8895457"/>
              <a:gd name="connsiteY3" fmla="*/ 754148 h 797578"/>
              <a:gd name="connsiteX4" fmla="*/ 1892525 w 8895457"/>
              <a:gd name="connsiteY4" fmla="*/ 788136 h 797578"/>
              <a:gd name="connsiteX5" fmla="*/ 2348535 w 8895457"/>
              <a:gd name="connsiteY5" fmla="*/ 728648 h 797578"/>
              <a:gd name="connsiteX6" fmla="*/ 2826257 w 8895457"/>
              <a:gd name="connsiteY6" fmla="*/ 728648 h 797578"/>
              <a:gd name="connsiteX7" fmla="*/ 3597126 w 8895457"/>
              <a:gd name="connsiteY7" fmla="*/ 771142 h 797578"/>
              <a:gd name="connsiteX8" fmla="*/ 4476562 w 8895457"/>
              <a:gd name="connsiteY8" fmla="*/ 754148 h 797578"/>
              <a:gd name="connsiteX9" fmla="*/ 5106280 w 8895457"/>
              <a:gd name="connsiteY9" fmla="*/ 762654 h 797578"/>
              <a:gd name="connsiteX10" fmla="*/ 5942290 w 8895457"/>
              <a:gd name="connsiteY10" fmla="*/ 762654 h 797578"/>
              <a:gd name="connsiteX11" fmla="*/ 7006303 w 8895457"/>
              <a:gd name="connsiteY11" fmla="*/ 788154 h 797578"/>
              <a:gd name="connsiteX12" fmla="*/ 7755458 w 8895457"/>
              <a:gd name="connsiteY12" fmla="*/ 779648 h 797578"/>
              <a:gd name="connsiteX13" fmla="*/ 8287453 w 8895457"/>
              <a:gd name="connsiteY13" fmla="*/ 771142 h 797578"/>
              <a:gd name="connsiteX14" fmla="*/ 8765176 w 8895457"/>
              <a:gd name="connsiteY14" fmla="*/ 737154 h 797578"/>
              <a:gd name="connsiteX15" fmla="*/ 8895457 w 8895457"/>
              <a:gd name="connsiteY15" fmla="*/ 754148 h 797578"/>
              <a:gd name="connsiteX16" fmla="*/ 8895457 w 8895457"/>
              <a:gd name="connsiteY16" fmla="*/ 133791 h 797578"/>
              <a:gd name="connsiteX17" fmla="*/ 8710881 w 8895457"/>
              <a:gd name="connsiteY17" fmla="*/ 65870 h 797578"/>
              <a:gd name="connsiteX18" fmla="*/ 7896585 w 8895457"/>
              <a:gd name="connsiteY18" fmla="*/ 14889 h 797578"/>
              <a:gd name="connsiteX19" fmla="*/ 7310294 w 8895457"/>
              <a:gd name="connsiteY19" fmla="*/ 108364 h 797578"/>
              <a:gd name="connsiteX20" fmla="*/ 6409144 w 8895457"/>
              <a:gd name="connsiteY20" fmla="*/ 201839 h 797578"/>
              <a:gd name="connsiteX21" fmla="*/ 5442853 w 8895457"/>
              <a:gd name="connsiteY21" fmla="*/ 201839 h 797578"/>
              <a:gd name="connsiteX22" fmla="*/ 3716563 w 8895457"/>
              <a:gd name="connsiteY22" fmla="*/ 193333 h 797578"/>
              <a:gd name="connsiteX23" fmla="*/ 2630835 w 8895457"/>
              <a:gd name="connsiteY23" fmla="*/ 65870 h 797578"/>
              <a:gd name="connsiteX24" fmla="*/ 839403 w 8895457"/>
              <a:gd name="connsiteY24" fmla="*/ 57364 h 797578"/>
              <a:gd name="connsiteX25" fmla="*/ 299581 w 8895457"/>
              <a:gd name="connsiteY25" fmla="*/ 66415 h 797578"/>
              <a:gd name="connsiteX0" fmla="*/ 300385 w 8896261"/>
              <a:gd name="connsiteY0" fmla="*/ 66415 h 797969"/>
              <a:gd name="connsiteX1" fmla="*/ 182825 w 8896261"/>
              <a:gd name="connsiteY1" fmla="*/ 625754 h 797969"/>
              <a:gd name="connsiteX2" fmla="*/ 1198470 w 8896261"/>
              <a:gd name="connsiteY2" fmla="*/ 754148 h 797969"/>
              <a:gd name="connsiteX3" fmla="*/ 1893329 w 8896261"/>
              <a:gd name="connsiteY3" fmla="*/ 788136 h 797969"/>
              <a:gd name="connsiteX4" fmla="*/ 2349339 w 8896261"/>
              <a:gd name="connsiteY4" fmla="*/ 728648 h 797969"/>
              <a:gd name="connsiteX5" fmla="*/ 2827061 w 8896261"/>
              <a:gd name="connsiteY5" fmla="*/ 728648 h 797969"/>
              <a:gd name="connsiteX6" fmla="*/ 3597930 w 8896261"/>
              <a:gd name="connsiteY6" fmla="*/ 771142 h 797969"/>
              <a:gd name="connsiteX7" fmla="*/ 4477366 w 8896261"/>
              <a:gd name="connsiteY7" fmla="*/ 754148 h 797969"/>
              <a:gd name="connsiteX8" fmla="*/ 5107084 w 8896261"/>
              <a:gd name="connsiteY8" fmla="*/ 762654 h 797969"/>
              <a:gd name="connsiteX9" fmla="*/ 5943094 w 8896261"/>
              <a:gd name="connsiteY9" fmla="*/ 762654 h 797969"/>
              <a:gd name="connsiteX10" fmla="*/ 7007107 w 8896261"/>
              <a:gd name="connsiteY10" fmla="*/ 788154 h 797969"/>
              <a:gd name="connsiteX11" fmla="*/ 7756262 w 8896261"/>
              <a:gd name="connsiteY11" fmla="*/ 779648 h 797969"/>
              <a:gd name="connsiteX12" fmla="*/ 8288257 w 8896261"/>
              <a:gd name="connsiteY12" fmla="*/ 771142 h 797969"/>
              <a:gd name="connsiteX13" fmla="*/ 8765980 w 8896261"/>
              <a:gd name="connsiteY13" fmla="*/ 737154 h 797969"/>
              <a:gd name="connsiteX14" fmla="*/ 8896261 w 8896261"/>
              <a:gd name="connsiteY14" fmla="*/ 754148 h 797969"/>
              <a:gd name="connsiteX15" fmla="*/ 8896261 w 8896261"/>
              <a:gd name="connsiteY15" fmla="*/ 133791 h 797969"/>
              <a:gd name="connsiteX16" fmla="*/ 8711685 w 8896261"/>
              <a:gd name="connsiteY16" fmla="*/ 65870 h 797969"/>
              <a:gd name="connsiteX17" fmla="*/ 7897389 w 8896261"/>
              <a:gd name="connsiteY17" fmla="*/ 14889 h 797969"/>
              <a:gd name="connsiteX18" fmla="*/ 7311098 w 8896261"/>
              <a:gd name="connsiteY18" fmla="*/ 108364 h 797969"/>
              <a:gd name="connsiteX19" fmla="*/ 6409948 w 8896261"/>
              <a:gd name="connsiteY19" fmla="*/ 201839 h 797969"/>
              <a:gd name="connsiteX20" fmla="*/ 5443657 w 8896261"/>
              <a:gd name="connsiteY20" fmla="*/ 201839 h 797969"/>
              <a:gd name="connsiteX21" fmla="*/ 3717367 w 8896261"/>
              <a:gd name="connsiteY21" fmla="*/ 193333 h 797969"/>
              <a:gd name="connsiteX22" fmla="*/ 2631639 w 8896261"/>
              <a:gd name="connsiteY22" fmla="*/ 65870 h 797969"/>
              <a:gd name="connsiteX23" fmla="*/ 840207 w 8896261"/>
              <a:gd name="connsiteY23" fmla="*/ 57364 h 797969"/>
              <a:gd name="connsiteX24" fmla="*/ 300385 w 8896261"/>
              <a:gd name="connsiteY24" fmla="*/ 66415 h 797969"/>
              <a:gd name="connsiteX0" fmla="*/ 263649 w 8859525"/>
              <a:gd name="connsiteY0" fmla="*/ 66415 h 795901"/>
              <a:gd name="connsiteX1" fmla="*/ 238952 w 8859525"/>
              <a:gd name="connsiteY1" fmla="*/ 726571 h 795901"/>
              <a:gd name="connsiteX2" fmla="*/ 1161734 w 8859525"/>
              <a:gd name="connsiteY2" fmla="*/ 754148 h 795901"/>
              <a:gd name="connsiteX3" fmla="*/ 1856593 w 8859525"/>
              <a:gd name="connsiteY3" fmla="*/ 788136 h 795901"/>
              <a:gd name="connsiteX4" fmla="*/ 2312603 w 8859525"/>
              <a:gd name="connsiteY4" fmla="*/ 728648 h 795901"/>
              <a:gd name="connsiteX5" fmla="*/ 2790325 w 8859525"/>
              <a:gd name="connsiteY5" fmla="*/ 728648 h 795901"/>
              <a:gd name="connsiteX6" fmla="*/ 3561194 w 8859525"/>
              <a:gd name="connsiteY6" fmla="*/ 771142 h 795901"/>
              <a:gd name="connsiteX7" fmla="*/ 4440630 w 8859525"/>
              <a:gd name="connsiteY7" fmla="*/ 754148 h 795901"/>
              <a:gd name="connsiteX8" fmla="*/ 5070348 w 8859525"/>
              <a:gd name="connsiteY8" fmla="*/ 762654 h 795901"/>
              <a:gd name="connsiteX9" fmla="*/ 5906358 w 8859525"/>
              <a:gd name="connsiteY9" fmla="*/ 762654 h 795901"/>
              <a:gd name="connsiteX10" fmla="*/ 6970371 w 8859525"/>
              <a:gd name="connsiteY10" fmla="*/ 788154 h 795901"/>
              <a:gd name="connsiteX11" fmla="*/ 7719526 w 8859525"/>
              <a:gd name="connsiteY11" fmla="*/ 779648 h 795901"/>
              <a:gd name="connsiteX12" fmla="*/ 8251521 w 8859525"/>
              <a:gd name="connsiteY12" fmla="*/ 771142 h 795901"/>
              <a:gd name="connsiteX13" fmla="*/ 8729244 w 8859525"/>
              <a:gd name="connsiteY13" fmla="*/ 737154 h 795901"/>
              <a:gd name="connsiteX14" fmla="*/ 8859525 w 8859525"/>
              <a:gd name="connsiteY14" fmla="*/ 754148 h 795901"/>
              <a:gd name="connsiteX15" fmla="*/ 8859525 w 8859525"/>
              <a:gd name="connsiteY15" fmla="*/ 133791 h 795901"/>
              <a:gd name="connsiteX16" fmla="*/ 8674949 w 8859525"/>
              <a:gd name="connsiteY16" fmla="*/ 65870 h 795901"/>
              <a:gd name="connsiteX17" fmla="*/ 7860653 w 8859525"/>
              <a:gd name="connsiteY17" fmla="*/ 14889 h 795901"/>
              <a:gd name="connsiteX18" fmla="*/ 7274362 w 8859525"/>
              <a:gd name="connsiteY18" fmla="*/ 108364 h 795901"/>
              <a:gd name="connsiteX19" fmla="*/ 6373212 w 8859525"/>
              <a:gd name="connsiteY19" fmla="*/ 201839 h 795901"/>
              <a:gd name="connsiteX20" fmla="*/ 5406921 w 8859525"/>
              <a:gd name="connsiteY20" fmla="*/ 201839 h 795901"/>
              <a:gd name="connsiteX21" fmla="*/ 3680631 w 8859525"/>
              <a:gd name="connsiteY21" fmla="*/ 193333 h 795901"/>
              <a:gd name="connsiteX22" fmla="*/ 2594903 w 8859525"/>
              <a:gd name="connsiteY22" fmla="*/ 65870 h 795901"/>
              <a:gd name="connsiteX23" fmla="*/ 803471 w 8859525"/>
              <a:gd name="connsiteY23" fmla="*/ 57364 h 795901"/>
              <a:gd name="connsiteX24" fmla="*/ 263649 w 8859525"/>
              <a:gd name="connsiteY24" fmla="*/ 66415 h 795901"/>
              <a:gd name="connsiteX0" fmla="*/ 224684 w 8820560"/>
              <a:gd name="connsiteY0" fmla="*/ 66415 h 815564"/>
              <a:gd name="connsiteX1" fmla="*/ 199987 w 8820560"/>
              <a:gd name="connsiteY1" fmla="*/ 726571 h 815564"/>
              <a:gd name="connsiteX2" fmla="*/ 1122769 w 8820560"/>
              <a:gd name="connsiteY2" fmla="*/ 754148 h 815564"/>
              <a:gd name="connsiteX3" fmla="*/ 1817628 w 8820560"/>
              <a:gd name="connsiteY3" fmla="*/ 788136 h 815564"/>
              <a:gd name="connsiteX4" fmla="*/ 2273638 w 8820560"/>
              <a:gd name="connsiteY4" fmla="*/ 728648 h 815564"/>
              <a:gd name="connsiteX5" fmla="*/ 2751360 w 8820560"/>
              <a:gd name="connsiteY5" fmla="*/ 728648 h 815564"/>
              <a:gd name="connsiteX6" fmla="*/ 3522229 w 8820560"/>
              <a:gd name="connsiteY6" fmla="*/ 771142 h 815564"/>
              <a:gd name="connsiteX7" fmla="*/ 4401665 w 8820560"/>
              <a:gd name="connsiteY7" fmla="*/ 754148 h 815564"/>
              <a:gd name="connsiteX8" fmla="*/ 5031383 w 8820560"/>
              <a:gd name="connsiteY8" fmla="*/ 762654 h 815564"/>
              <a:gd name="connsiteX9" fmla="*/ 5867393 w 8820560"/>
              <a:gd name="connsiteY9" fmla="*/ 762654 h 815564"/>
              <a:gd name="connsiteX10" fmla="*/ 6931406 w 8820560"/>
              <a:gd name="connsiteY10" fmla="*/ 788154 h 815564"/>
              <a:gd name="connsiteX11" fmla="*/ 7680561 w 8820560"/>
              <a:gd name="connsiteY11" fmla="*/ 779648 h 815564"/>
              <a:gd name="connsiteX12" fmla="*/ 8212556 w 8820560"/>
              <a:gd name="connsiteY12" fmla="*/ 771142 h 815564"/>
              <a:gd name="connsiteX13" fmla="*/ 8690279 w 8820560"/>
              <a:gd name="connsiteY13" fmla="*/ 737154 h 815564"/>
              <a:gd name="connsiteX14" fmla="*/ 8820560 w 8820560"/>
              <a:gd name="connsiteY14" fmla="*/ 754148 h 815564"/>
              <a:gd name="connsiteX15" fmla="*/ 8820560 w 8820560"/>
              <a:gd name="connsiteY15" fmla="*/ 133791 h 815564"/>
              <a:gd name="connsiteX16" fmla="*/ 8635984 w 8820560"/>
              <a:gd name="connsiteY16" fmla="*/ 65870 h 815564"/>
              <a:gd name="connsiteX17" fmla="*/ 7821688 w 8820560"/>
              <a:gd name="connsiteY17" fmla="*/ 14889 h 815564"/>
              <a:gd name="connsiteX18" fmla="*/ 7235397 w 8820560"/>
              <a:gd name="connsiteY18" fmla="*/ 108364 h 815564"/>
              <a:gd name="connsiteX19" fmla="*/ 6334247 w 8820560"/>
              <a:gd name="connsiteY19" fmla="*/ 201839 h 815564"/>
              <a:gd name="connsiteX20" fmla="*/ 5367956 w 8820560"/>
              <a:gd name="connsiteY20" fmla="*/ 201839 h 815564"/>
              <a:gd name="connsiteX21" fmla="*/ 3641666 w 8820560"/>
              <a:gd name="connsiteY21" fmla="*/ 193333 h 815564"/>
              <a:gd name="connsiteX22" fmla="*/ 2555938 w 8820560"/>
              <a:gd name="connsiteY22" fmla="*/ 65870 h 815564"/>
              <a:gd name="connsiteX23" fmla="*/ 764506 w 8820560"/>
              <a:gd name="connsiteY23" fmla="*/ 57364 h 815564"/>
              <a:gd name="connsiteX24" fmla="*/ 224684 w 8820560"/>
              <a:gd name="connsiteY24" fmla="*/ 66415 h 815564"/>
              <a:gd name="connsiteX0" fmla="*/ 93047 w 8688923"/>
              <a:gd name="connsiteY0" fmla="*/ 66415 h 795903"/>
              <a:gd name="connsiteX1" fmla="*/ 71109 w 8688923"/>
              <a:gd name="connsiteY1" fmla="*/ 350379 h 795903"/>
              <a:gd name="connsiteX2" fmla="*/ 68350 w 8688923"/>
              <a:gd name="connsiteY2" fmla="*/ 726571 h 795903"/>
              <a:gd name="connsiteX3" fmla="*/ 991132 w 8688923"/>
              <a:gd name="connsiteY3" fmla="*/ 754148 h 795903"/>
              <a:gd name="connsiteX4" fmla="*/ 1685991 w 8688923"/>
              <a:gd name="connsiteY4" fmla="*/ 788136 h 795903"/>
              <a:gd name="connsiteX5" fmla="*/ 2142001 w 8688923"/>
              <a:gd name="connsiteY5" fmla="*/ 728648 h 795903"/>
              <a:gd name="connsiteX6" fmla="*/ 2619723 w 8688923"/>
              <a:gd name="connsiteY6" fmla="*/ 728648 h 795903"/>
              <a:gd name="connsiteX7" fmla="*/ 3390592 w 8688923"/>
              <a:gd name="connsiteY7" fmla="*/ 771142 h 795903"/>
              <a:gd name="connsiteX8" fmla="*/ 4270028 w 8688923"/>
              <a:gd name="connsiteY8" fmla="*/ 754148 h 795903"/>
              <a:gd name="connsiteX9" fmla="*/ 4899746 w 8688923"/>
              <a:gd name="connsiteY9" fmla="*/ 762654 h 795903"/>
              <a:gd name="connsiteX10" fmla="*/ 5735756 w 8688923"/>
              <a:gd name="connsiteY10" fmla="*/ 762654 h 795903"/>
              <a:gd name="connsiteX11" fmla="*/ 6799769 w 8688923"/>
              <a:gd name="connsiteY11" fmla="*/ 788154 h 795903"/>
              <a:gd name="connsiteX12" fmla="*/ 7548924 w 8688923"/>
              <a:gd name="connsiteY12" fmla="*/ 779648 h 795903"/>
              <a:gd name="connsiteX13" fmla="*/ 8080919 w 8688923"/>
              <a:gd name="connsiteY13" fmla="*/ 771142 h 795903"/>
              <a:gd name="connsiteX14" fmla="*/ 8558642 w 8688923"/>
              <a:gd name="connsiteY14" fmla="*/ 737154 h 795903"/>
              <a:gd name="connsiteX15" fmla="*/ 8688923 w 8688923"/>
              <a:gd name="connsiteY15" fmla="*/ 754148 h 795903"/>
              <a:gd name="connsiteX16" fmla="*/ 8688923 w 8688923"/>
              <a:gd name="connsiteY16" fmla="*/ 133791 h 795903"/>
              <a:gd name="connsiteX17" fmla="*/ 8504347 w 8688923"/>
              <a:gd name="connsiteY17" fmla="*/ 65870 h 795903"/>
              <a:gd name="connsiteX18" fmla="*/ 7690051 w 8688923"/>
              <a:gd name="connsiteY18" fmla="*/ 14889 h 795903"/>
              <a:gd name="connsiteX19" fmla="*/ 7103760 w 8688923"/>
              <a:gd name="connsiteY19" fmla="*/ 108364 h 795903"/>
              <a:gd name="connsiteX20" fmla="*/ 6202610 w 8688923"/>
              <a:gd name="connsiteY20" fmla="*/ 201839 h 795903"/>
              <a:gd name="connsiteX21" fmla="*/ 5236319 w 8688923"/>
              <a:gd name="connsiteY21" fmla="*/ 201839 h 795903"/>
              <a:gd name="connsiteX22" fmla="*/ 3510029 w 8688923"/>
              <a:gd name="connsiteY22" fmla="*/ 193333 h 795903"/>
              <a:gd name="connsiteX23" fmla="*/ 2424301 w 8688923"/>
              <a:gd name="connsiteY23" fmla="*/ 65870 h 795903"/>
              <a:gd name="connsiteX24" fmla="*/ 632869 w 8688923"/>
              <a:gd name="connsiteY24" fmla="*/ 57364 h 795903"/>
              <a:gd name="connsiteX25" fmla="*/ 93047 w 8688923"/>
              <a:gd name="connsiteY25" fmla="*/ 66415 h 795903"/>
              <a:gd name="connsiteX0" fmla="*/ 91443 w 8687319"/>
              <a:gd name="connsiteY0" fmla="*/ 66415 h 795901"/>
              <a:gd name="connsiteX1" fmla="*/ 69505 w 8687319"/>
              <a:gd name="connsiteY1" fmla="*/ 350379 h 795901"/>
              <a:gd name="connsiteX2" fmla="*/ 66746 w 8687319"/>
              <a:gd name="connsiteY2" fmla="*/ 726571 h 795901"/>
              <a:gd name="connsiteX3" fmla="*/ 989528 w 8687319"/>
              <a:gd name="connsiteY3" fmla="*/ 754148 h 795901"/>
              <a:gd name="connsiteX4" fmla="*/ 1684387 w 8687319"/>
              <a:gd name="connsiteY4" fmla="*/ 788136 h 795901"/>
              <a:gd name="connsiteX5" fmla="*/ 2140397 w 8687319"/>
              <a:gd name="connsiteY5" fmla="*/ 728648 h 795901"/>
              <a:gd name="connsiteX6" fmla="*/ 2618119 w 8687319"/>
              <a:gd name="connsiteY6" fmla="*/ 728648 h 795901"/>
              <a:gd name="connsiteX7" fmla="*/ 3388988 w 8687319"/>
              <a:gd name="connsiteY7" fmla="*/ 771142 h 795901"/>
              <a:gd name="connsiteX8" fmla="*/ 4268424 w 8687319"/>
              <a:gd name="connsiteY8" fmla="*/ 754148 h 795901"/>
              <a:gd name="connsiteX9" fmla="*/ 4898142 w 8687319"/>
              <a:gd name="connsiteY9" fmla="*/ 762654 h 795901"/>
              <a:gd name="connsiteX10" fmla="*/ 5734152 w 8687319"/>
              <a:gd name="connsiteY10" fmla="*/ 762654 h 795901"/>
              <a:gd name="connsiteX11" fmla="*/ 6798165 w 8687319"/>
              <a:gd name="connsiteY11" fmla="*/ 788154 h 795901"/>
              <a:gd name="connsiteX12" fmla="*/ 7547320 w 8687319"/>
              <a:gd name="connsiteY12" fmla="*/ 779648 h 795901"/>
              <a:gd name="connsiteX13" fmla="*/ 8079315 w 8687319"/>
              <a:gd name="connsiteY13" fmla="*/ 771142 h 795901"/>
              <a:gd name="connsiteX14" fmla="*/ 8557038 w 8687319"/>
              <a:gd name="connsiteY14" fmla="*/ 737154 h 795901"/>
              <a:gd name="connsiteX15" fmla="*/ 8687319 w 8687319"/>
              <a:gd name="connsiteY15" fmla="*/ 754148 h 795901"/>
              <a:gd name="connsiteX16" fmla="*/ 8687319 w 8687319"/>
              <a:gd name="connsiteY16" fmla="*/ 133791 h 795901"/>
              <a:gd name="connsiteX17" fmla="*/ 8502743 w 8687319"/>
              <a:gd name="connsiteY17" fmla="*/ 65870 h 795901"/>
              <a:gd name="connsiteX18" fmla="*/ 7688447 w 8687319"/>
              <a:gd name="connsiteY18" fmla="*/ 14889 h 795901"/>
              <a:gd name="connsiteX19" fmla="*/ 7102156 w 8687319"/>
              <a:gd name="connsiteY19" fmla="*/ 108364 h 795901"/>
              <a:gd name="connsiteX20" fmla="*/ 6201006 w 8687319"/>
              <a:gd name="connsiteY20" fmla="*/ 201839 h 795901"/>
              <a:gd name="connsiteX21" fmla="*/ 5234715 w 8687319"/>
              <a:gd name="connsiteY21" fmla="*/ 201839 h 795901"/>
              <a:gd name="connsiteX22" fmla="*/ 3508425 w 8687319"/>
              <a:gd name="connsiteY22" fmla="*/ 193333 h 795901"/>
              <a:gd name="connsiteX23" fmla="*/ 2422697 w 8687319"/>
              <a:gd name="connsiteY23" fmla="*/ 65870 h 795901"/>
              <a:gd name="connsiteX24" fmla="*/ 631265 w 8687319"/>
              <a:gd name="connsiteY24" fmla="*/ 57364 h 795901"/>
              <a:gd name="connsiteX25" fmla="*/ 91443 w 8687319"/>
              <a:gd name="connsiteY25" fmla="*/ 66415 h 795901"/>
              <a:gd name="connsiteX0" fmla="*/ 91443 w 8687319"/>
              <a:gd name="connsiteY0" fmla="*/ 66415 h 795903"/>
              <a:gd name="connsiteX1" fmla="*/ 69505 w 8687319"/>
              <a:gd name="connsiteY1" fmla="*/ 350379 h 795903"/>
              <a:gd name="connsiteX2" fmla="*/ 66746 w 8687319"/>
              <a:gd name="connsiteY2" fmla="*/ 726571 h 795903"/>
              <a:gd name="connsiteX3" fmla="*/ 989528 w 8687319"/>
              <a:gd name="connsiteY3" fmla="*/ 754148 h 795903"/>
              <a:gd name="connsiteX4" fmla="*/ 1684387 w 8687319"/>
              <a:gd name="connsiteY4" fmla="*/ 788136 h 795903"/>
              <a:gd name="connsiteX5" fmla="*/ 2140397 w 8687319"/>
              <a:gd name="connsiteY5" fmla="*/ 728648 h 795903"/>
              <a:gd name="connsiteX6" fmla="*/ 2618119 w 8687319"/>
              <a:gd name="connsiteY6" fmla="*/ 728648 h 795903"/>
              <a:gd name="connsiteX7" fmla="*/ 3388988 w 8687319"/>
              <a:gd name="connsiteY7" fmla="*/ 771142 h 795903"/>
              <a:gd name="connsiteX8" fmla="*/ 4268424 w 8687319"/>
              <a:gd name="connsiteY8" fmla="*/ 754148 h 795903"/>
              <a:gd name="connsiteX9" fmla="*/ 4898142 w 8687319"/>
              <a:gd name="connsiteY9" fmla="*/ 762654 h 795903"/>
              <a:gd name="connsiteX10" fmla="*/ 5734152 w 8687319"/>
              <a:gd name="connsiteY10" fmla="*/ 762654 h 795903"/>
              <a:gd name="connsiteX11" fmla="*/ 6798165 w 8687319"/>
              <a:gd name="connsiteY11" fmla="*/ 788154 h 795903"/>
              <a:gd name="connsiteX12" fmla="*/ 7547320 w 8687319"/>
              <a:gd name="connsiteY12" fmla="*/ 779648 h 795903"/>
              <a:gd name="connsiteX13" fmla="*/ 8079315 w 8687319"/>
              <a:gd name="connsiteY13" fmla="*/ 771142 h 795903"/>
              <a:gd name="connsiteX14" fmla="*/ 8557038 w 8687319"/>
              <a:gd name="connsiteY14" fmla="*/ 737154 h 795903"/>
              <a:gd name="connsiteX15" fmla="*/ 8687319 w 8687319"/>
              <a:gd name="connsiteY15" fmla="*/ 754148 h 795903"/>
              <a:gd name="connsiteX16" fmla="*/ 8687319 w 8687319"/>
              <a:gd name="connsiteY16" fmla="*/ 133791 h 795903"/>
              <a:gd name="connsiteX17" fmla="*/ 8502743 w 8687319"/>
              <a:gd name="connsiteY17" fmla="*/ 65870 h 795903"/>
              <a:gd name="connsiteX18" fmla="*/ 7688447 w 8687319"/>
              <a:gd name="connsiteY18" fmla="*/ 14889 h 795903"/>
              <a:gd name="connsiteX19" fmla="*/ 7102156 w 8687319"/>
              <a:gd name="connsiteY19" fmla="*/ 108364 h 795903"/>
              <a:gd name="connsiteX20" fmla="*/ 6201006 w 8687319"/>
              <a:gd name="connsiteY20" fmla="*/ 201839 h 795903"/>
              <a:gd name="connsiteX21" fmla="*/ 5234715 w 8687319"/>
              <a:gd name="connsiteY21" fmla="*/ 201839 h 795903"/>
              <a:gd name="connsiteX22" fmla="*/ 3508425 w 8687319"/>
              <a:gd name="connsiteY22" fmla="*/ 193333 h 795903"/>
              <a:gd name="connsiteX23" fmla="*/ 2422697 w 8687319"/>
              <a:gd name="connsiteY23" fmla="*/ 65870 h 795903"/>
              <a:gd name="connsiteX24" fmla="*/ 631265 w 8687319"/>
              <a:gd name="connsiteY24" fmla="*/ 57364 h 795903"/>
              <a:gd name="connsiteX25" fmla="*/ 91443 w 8687319"/>
              <a:gd name="connsiteY25" fmla="*/ 66415 h 795903"/>
              <a:gd name="connsiteX0" fmla="*/ 87616 w 8683492"/>
              <a:gd name="connsiteY0" fmla="*/ 66415 h 795901"/>
              <a:gd name="connsiteX1" fmla="*/ 65678 w 8683492"/>
              <a:gd name="connsiteY1" fmla="*/ 350379 h 795901"/>
              <a:gd name="connsiteX2" fmla="*/ 80340 w 8683492"/>
              <a:gd name="connsiteY2" fmla="*/ 609625 h 795901"/>
              <a:gd name="connsiteX3" fmla="*/ 62919 w 8683492"/>
              <a:gd name="connsiteY3" fmla="*/ 726571 h 795901"/>
              <a:gd name="connsiteX4" fmla="*/ 985701 w 8683492"/>
              <a:gd name="connsiteY4" fmla="*/ 754148 h 795901"/>
              <a:gd name="connsiteX5" fmla="*/ 1680560 w 8683492"/>
              <a:gd name="connsiteY5" fmla="*/ 788136 h 795901"/>
              <a:gd name="connsiteX6" fmla="*/ 2136570 w 8683492"/>
              <a:gd name="connsiteY6" fmla="*/ 728648 h 795901"/>
              <a:gd name="connsiteX7" fmla="*/ 2614292 w 8683492"/>
              <a:gd name="connsiteY7" fmla="*/ 728648 h 795901"/>
              <a:gd name="connsiteX8" fmla="*/ 3385161 w 8683492"/>
              <a:gd name="connsiteY8" fmla="*/ 771142 h 795901"/>
              <a:gd name="connsiteX9" fmla="*/ 4264597 w 8683492"/>
              <a:gd name="connsiteY9" fmla="*/ 754148 h 795901"/>
              <a:gd name="connsiteX10" fmla="*/ 4894315 w 8683492"/>
              <a:gd name="connsiteY10" fmla="*/ 762654 h 795901"/>
              <a:gd name="connsiteX11" fmla="*/ 5730325 w 8683492"/>
              <a:gd name="connsiteY11" fmla="*/ 762654 h 795901"/>
              <a:gd name="connsiteX12" fmla="*/ 6794338 w 8683492"/>
              <a:gd name="connsiteY12" fmla="*/ 788154 h 795901"/>
              <a:gd name="connsiteX13" fmla="*/ 7543493 w 8683492"/>
              <a:gd name="connsiteY13" fmla="*/ 779648 h 795901"/>
              <a:gd name="connsiteX14" fmla="*/ 8075488 w 8683492"/>
              <a:gd name="connsiteY14" fmla="*/ 771142 h 795901"/>
              <a:gd name="connsiteX15" fmla="*/ 8553211 w 8683492"/>
              <a:gd name="connsiteY15" fmla="*/ 737154 h 795901"/>
              <a:gd name="connsiteX16" fmla="*/ 8683492 w 8683492"/>
              <a:gd name="connsiteY16" fmla="*/ 754148 h 795901"/>
              <a:gd name="connsiteX17" fmla="*/ 8683492 w 8683492"/>
              <a:gd name="connsiteY17" fmla="*/ 133791 h 795901"/>
              <a:gd name="connsiteX18" fmla="*/ 8498916 w 8683492"/>
              <a:gd name="connsiteY18" fmla="*/ 65870 h 795901"/>
              <a:gd name="connsiteX19" fmla="*/ 7684620 w 8683492"/>
              <a:gd name="connsiteY19" fmla="*/ 14889 h 795901"/>
              <a:gd name="connsiteX20" fmla="*/ 7098329 w 8683492"/>
              <a:gd name="connsiteY20" fmla="*/ 108364 h 795901"/>
              <a:gd name="connsiteX21" fmla="*/ 6197179 w 8683492"/>
              <a:gd name="connsiteY21" fmla="*/ 201839 h 795901"/>
              <a:gd name="connsiteX22" fmla="*/ 5230888 w 8683492"/>
              <a:gd name="connsiteY22" fmla="*/ 201839 h 795901"/>
              <a:gd name="connsiteX23" fmla="*/ 3504598 w 8683492"/>
              <a:gd name="connsiteY23" fmla="*/ 193333 h 795901"/>
              <a:gd name="connsiteX24" fmla="*/ 2418870 w 8683492"/>
              <a:gd name="connsiteY24" fmla="*/ 65870 h 795901"/>
              <a:gd name="connsiteX25" fmla="*/ 627438 w 8683492"/>
              <a:gd name="connsiteY25" fmla="*/ 57364 h 795901"/>
              <a:gd name="connsiteX26" fmla="*/ 87616 w 8683492"/>
              <a:gd name="connsiteY26" fmla="*/ 66415 h 795901"/>
              <a:gd name="connsiteX0" fmla="*/ 84495 w 8680371"/>
              <a:gd name="connsiteY0" fmla="*/ 66415 h 795903"/>
              <a:gd name="connsiteX1" fmla="*/ 62557 w 8680371"/>
              <a:gd name="connsiteY1" fmla="*/ 350379 h 795903"/>
              <a:gd name="connsiteX2" fmla="*/ 77219 w 8680371"/>
              <a:gd name="connsiteY2" fmla="*/ 609625 h 795903"/>
              <a:gd name="connsiteX3" fmla="*/ 89436 w 8680371"/>
              <a:gd name="connsiteY3" fmla="*/ 686441 h 795903"/>
              <a:gd name="connsiteX4" fmla="*/ 59798 w 8680371"/>
              <a:gd name="connsiteY4" fmla="*/ 726571 h 795903"/>
              <a:gd name="connsiteX5" fmla="*/ 982580 w 8680371"/>
              <a:gd name="connsiteY5" fmla="*/ 754148 h 795903"/>
              <a:gd name="connsiteX6" fmla="*/ 1677439 w 8680371"/>
              <a:gd name="connsiteY6" fmla="*/ 788136 h 795903"/>
              <a:gd name="connsiteX7" fmla="*/ 2133449 w 8680371"/>
              <a:gd name="connsiteY7" fmla="*/ 728648 h 795903"/>
              <a:gd name="connsiteX8" fmla="*/ 2611171 w 8680371"/>
              <a:gd name="connsiteY8" fmla="*/ 728648 h 795903"/>
              <a:gd name="connsiteX9" fmla="*/ 3382040 w 8680371"/>
              <a:gd name="connsiteY9" fmla="*/ 771142 h 795903"/>
              <a:gd name="connsiteX10" fmla="*/ 4261476 w 8680371"/>
              <a:gd name="connsiteY10" fmla="*/ 754148 h 795903"/>
              <a:gd name="connsiteX11" fmla="*/ 4891194 w 8680371"/>
              <a:gd name="connsiteY11" fmla="*/ 762654 h 795903"/>
              <a:gd name="connsiteX12" fmla="*/ 5727204 w 8680371"/>
              <a:gd name="connsiteY12" fmla="*/ 762654 h 795903"/>
              <a:gd name="connsiteX13" fmla="*/ 6791217 w 8680371"/>
              <a:gd name="connsiteY13" fmla="*/ 788154 h 795903"/>
              <a:gd name="connsiteX14" fmla="*/ 7540372 w 8680371"/>
              <a:gd name="connsiteY14" fmla="*/ 779648 h 795903"/>
              <a:gd name="connsiteX15" fmla="*/ 8072367 w 8680371"/>
              <a:gd name="connsiteY15" fmla="*/ 771142 h 795903"/>
              <a:gd name="connsiteX16" fmla="*/ 8550090 w 8680371"/>
              <a:gd name="connsiteY16" fmla="*/ 737154 h 795903"/>
              <a:gd name="connsiteX17" fmla="*/ 8680371 w 8680371"/>
              <a:gd name="connsiteY17" fmla="*/ 754148 h 795903"/>
              <a:gd name="connsiteX18" fmla="*/ 8680371 w 8680371"/>
              <a:gd name="connsiteY18" fmla="*/ 133791 h 795903"/>
              <a:gd name="connsiteX19" fmla="*/ 8495795 w 8680371"/>
              <a:gd name="connsiteY19" fmla="*/ 65870 h 795903"/>
              <a:gd name="connsiteX20" fmla="*/ 7681499 w 8680371"/>
              <a:gd name="connsiteY20" fmla="*/ 14889 h 795903"/>
              <a:gd name="connsiteX21" fmla="*/ 7095208 w 8680371"/>
              <a:gd name="connsiteY21" fmla="*/ 108364 h 795903"/>
              <a:gd name="connsiteX22" fmla="*/ 6194058 w 8680371"/>
              <a:gd name="connsiteY22" fmla="*/ 201839 h 795903"/>
              <a:gd name="connsiteX23" fmla="*/ 5227767 w 8680371"/>
              <a:gd name="connsiteY23" fmla="*/ 201839 h 795903"/>
              <a:gd name="connsiteX24" fmla="*/ 3501477 w 8680371"/>
              <a:gd name="connsiteY24" fmla="*/ 193333 h 795903"/>
              <a:gd name="connsiteX25" fmla="*/ 2415749 w 8680371"/>
              <a:gd name="connsiteY25" fmla="*/ 65870 h 795903"/>
              <a:gd name="connsiteX26" fmla="*/ 624317 w 8680371"/>
              <a:gd name="connsiteY26" fmla="*/ 57364 h 795903"/>
              <a:gd name="connsiteX27" fmla="*/ 84495 w 8680371"/>
              <a:gd name="connsiteY27" fmla="*/ 66415 h 795903"/>
              <a:gd name="connsiteX0" fmla="*/ 58632 w 8654508"/>
              <a:gd name="connsiteY0" fmla="*/ 66415 h 847530"/>
              <a:gd name="connsiteX1" fmla="*/ 36694 w 8654508"/>
              <a:gd name="connsiteY1" fmla="*/ 350379 h 847530"/>
              <a:gd name="connsiteX2" fmla="*/ 51356 w 8654508"/>
              <a:gd name="connsiteY2" fmla="*/ 609625 h 847530"/>
              <a:gd name="connsiteX3" fmla="*/ 63573 w 8654508"/>
              <a:gd name="connsiteY3" fmla="*/ 686441 h 847530"/>
              <a:gd name="connsiteX4" fmla="*/ 99916 w 8654508"/>
              <a:gd name="connsiteY4" fmla="*/ 846591 h 847530"/>
              <a:gd name="connsiteX5" fmla="*/ 956717 w 8654508"/>
              <a:gd name="connsiteY5" fmla="*/ 754148 h 847530"/>
              <a:gd name="connsiteX6" fmla="*/ 1651576 w 8654508"/>
              <a:gd name="connsiteY6" fmla="*/ 788136 h 847530"/>
              <a:gd name="connsiteX7" fmla="*/ 2107586 w 8654508"/>
              <a:gd name="connsiteY7" fmla="*/ 728648 h 847530"/>
              <a:gd name="connsiteX8" fmla="*/ 2585308 w 8654508"/>
              <a:gd name="connsiteY8" fmla="*/ 728648 h 847530"/>
              <a:gd name="connsiteX9" fmla="*/ 3356177 w 8654508"/>
              <a:gd name="connsiteY9" fmla="*/ 771142 h 847530"/>
              <a:gd name="connsiteX10" fmla="*/ 4235613 w 8654508"/>
              <a:gd name="connsiteY10" fmla="*/ 754148 h 847530"/>
              <a:gd name="connsiteX11" fmla="*/ 4865331 w 8654508"/>
              <a:gd name="connsiteY11" fmla="*/ 762654 h 847530"/>
              <a:gd name="connsiteX12" fmla="*/ 5701341 w 8654508"/>
              <a:gd name="connsiteY12" fmla="*/ 762654 h 847530"/>
              <a:gd name="connsiteX13" fmla="*/ 6765354 w 8654508"/>
              <a:gd name="connsiteY13" fmla="*/ 788154 h 847530"/>
              <a:gd name="connsiteX14" fmla="*/ 7514509 w 8654508"/>
              <a:gd name="connsiteY14" fmla="*/ 779648 h 847530"/>
              <a:gd name="connsiteX15" fmla="*/ 8046504 w 8654508"/>
              <a:gd name="connsiteY15" fmla="*/ 771142 h 847530"/>
              <a:gd name="connsiteX16" fmla="*/ 8524227 w 8654508"/>
              <a:gd name="connsiteY16" fmla="*/ 737154 h 847530"/>
              <a:gd name="connsiteX17" fmla="*/ 8654508 w 8654508"/>
              <a:gd name="connsiteY17" fmla="*/ 754148 h 847530"/>
              <a:gd name="connsiteX18" fmla="*/ 8654508 w 8654508"/>
              <a:gd name="connsiteY18" fmla="*/ 133791 h 847530"/>
              <a:gd name="connsiteX19" fmla="*/ 8469932 w 8654508"/>
              <a:gd name="connsiteY19" fmla="*/ 65870 h 847530"/>
              <a:gd name="connsiteX20" fmla="*/ 7655636 w 8654508"/>
              <a:gd name="connsiteY20" fmla="*/ 14889 h 847530"/>
              <a:gd name="connsiteX21" fmla="*/ 7069345 w 8654508"/>
              <a:gd name="connsiteY21" fmla="*/ 108364 h 847530"/>
              <a:gd name="connsiteX22" fmla="*/ 6168195 w 8654508"/>
              <a:gd name="connsiteY22" fmla="*/ 201839 h 847530"/>
              <a:gd name="connsiteX23" fmla="*/ 5201904 w 8654508"/>
              <a:gd name="connsiteY23" fmla="*/ 201839 h 847530"/>
              <a:gd name="connsiteX24" fmla="*/ 3475614 w 8654508"/>
              <a:gd name="connsiteY24" fmla="*/ 193333 h 847530"/>
              <a:gd name="connsiteX25" fmla="*/ 2389886 w 8654508"/>
              <a:gd name="connsiteY25" fmla="*/ 65870 h 847530"/>
              <a:gd name="connsiteX26" fmla="*/ 598454 w 8654508"/>
              <a:gd name="connsiteY26" fmla="*/ 57364 h 847530"/>
              <a:gd name="connsiteX27" fmla="*/ 58632 w 8654508"/>
              <a:gd name="connsiteY27" fmla="*/ 66415 h 847530"/>
              <a:gd name="connsiteX0" fmla="*/ 54170 w 8650046"/>
              <a:gd name="connsiteY0" fmla="*/ 66415 h 847528"/>
              <a:gd name="connsiteX1" fmla="*/ 20012 w 8650046"/>
              <a:gd name="connsiteY1" fmla="*/ 139144 h 847528"/>
              <a:gd name="connsiteX2" fmla="*/ 32232 w 8650046"/>
              <a:gd name="connsiteY2" fmla="*/ 350379 h 847528"/>
              <a:gd name="connsiteX3" fmla="*/ 46894 w 8650046"/>
              <a:gd name="connsiteY3" fmla="*/ 609625 h 847528"/>
              <a:gd name="connsiteX4" fmla="*/ 59111 w 8650046"/>
              <a:gd name="connsiteY4" fmla="*/ 686441 h 847528"/>
              <a:gd name="connsiteX5" fmla="*/ 95454 w 8650046"/>
              <a:gd name="connsiteY5" fmla="*/ 846591 h 847528"/>
              <a:gd name="connsiteX6" fmla="*/ 952255 w 8650046"/>
              <a:gd name="connsiteY6" fmla="*/ 754148 h 847528"/>
              <a:gd name="connsiteX7" fmla="*/ 1647114 w 8650046"/>
              <a:gd name="connsiteY7" fmla="*/ 788136 h 847528"/>
              <a:gd name="connsiteX8" fmla="*/ 2103124 w 8650046"/>
              <a:gd name="connsiteY8" fmla="*/ 728648 h 847528"/>
              <a:gd name="connsiteX9" fmla="*/ 2580846 w 8650046"/>
              <a:gd name="connsiteY9" fmla="*/ 728648 h 847528"/>
              <a:gd name="connsiteX10" fmla="*/ 3351715 w 8650046"/>
              <a:gd name="connsiteY10" fmla="*/ 771142 h 847528"/>
              <a:gd name="connsiteX11" fmla="*/ 4231151 w 8650046"/>
              <a:gd name="connsiteY11" fmla="*/ 754148 h 847528"/>
              <a:gd name="connsiteX12" fmla="*/ 4860869 w 8650046"/>
              <a:gd name="connsiteY12" fmla="*/ 762654 h 847528"/>
              <a:gd name="connsiteX13" fmla="*/ 5696879 w 8650046"/>
              <a:gd name="connsiteY13" fmla="*/ 762654 h 847528"/>
              <a:gd name="connsiteX14" fmla="*/ 6760892 w 8650046"/>
              <a:gd name="connsiteY14" fmla="*/ 788154 h 847528"/>
              <a:gd name="connsiteX15" fmla="*/ 7510047 w 8650046"/>
              <a:gd name="connsiteY15" fmla="*/ 779648 h 847528"/>
              <a:gd name="connsiteX16" fmla="*/ 8042042 w 8650046"/>
              <a:gd name="connsiteY16" fmla="*/ 771142 h 847528"/>
              <a:gd name="connsiteX17" fmla="*/ 8519765 w 8650046"/>
              <a:gd name="connsiteY17" fmla="*/ 737154 h 847528"/>
              <a:gd name="connsiteX18" fmla="*/ 8650046 w 8650046"/>
              <a:gd name="connsiteY18" fmla="*/ 754148 h 847528"/>
              <a:gd name="connsiteX19" fmla="*/ 8650046 w 8650046"/>
              <a:gd name="connsiteY19" fmla="*/ 133791 h 847528"/>
              <a:gd name="connsiteX20" fmla="*/ 8465470 w 8650046"/>
              <a:gd name="connsiteY20" fmla="*/ 65870 h 847528"/>
              <a:gd name="connsiteX21" fmla="*/ 7651174 w 8650046"/>
              <a:gd name="connsiteY21" fmla="*/ 14889 h 847528"/>
              <a:gd name="connsiteX22" fmla="*/ 7064883 w 8650046"/>
              <a:gd name="connsiteY22" fmla="*/ 108364 h 847528"/>
              <a:gd name="connsiteX23" fmla="*/ 6163733 w 8650046"/>
              <a:gd name="connsiteY23" fmla="*/ 201839 h 847528"/>
              <a:gd name="connsiteX24" fmla="*/ 5197442 w 8650046"/>
              <a:gd name="connsiteY24" fmla="*/ 201839 h 847528"/>
              <a:gd name="connsiteX25" fmla="*/ 3471152 w 8650046"/>
              <a:gd name="connsiteY25" fmla="*/ 193333 h 847528"/>
              <a:gd name="connsiteX26" fmla="*/ 2385424 w 8650046"/>
              <a:gd name="connsiteY26" fmla="*/ 65870 h 847528"/>
              <a:gd name="connsiteX27" fmla="*/ 593992 w 8650046"/>
              <a:gd name="connsiteY27" fmla="*/ 57364 h 847528"/>
              <a:gd name="connsiteX28" fmla="*/ 54170 w 8650046"/>
              <a:gd name="connsiteY28" fmla="*/ 66415 h 847528"/>
              <a:gd name="connsiteX0" fmla="*/ 54170 w 8650046"/>
              <a:gd name="connsiteY0" fmla="*/ 66415 h 847530"/>
              <a:gd name="connsiteX1" fmla="*/ 20012 w 8650046"/>
              <a:gd name="connsiteY1" fmla="*/ 139144 h 847530"/>
              <a:gd name="connsiteX2" fmla="*/ 32232 w 8650046"/>
              <a:gd name="connsiteY2" fmla="*/ 350379 h 847530"/>
              <a:gd name="connsiteX3" fmla="*/ 46894 w 8650046"/>
              <a:gd name="connsiteY3" fmla="*/ 609625 h 847530"/>
              <a:gd name="connsiteX4" fmla="*/ 59111 w 8650046"/>
              <a:gd name="connsiteY4" fmla="*/ 686441 h 847530"/>
              <a:gd name="connsiteX5" fmla="*/ 95454 w 8650046"/>
              <a:gd name="connsiteY5" fmla="*/ 846591 h 847530"/>
              <a:gd name="connsiteX6" fmla="*/ 952255 w 8650046"/>
              <a:gd name="connsiteY6" fmla="*/ 754148 h 847530"/>
              <a:gd name="connsiteX7" fmla="*/ 1647114 w 8650046"/>
              <a:gd name="connsiteY7" fmla="*/ 788136 h 847530"/>
              <a:gd name="connsiteX8" fmla="*/ 2103124 w 8650046"/>
              <a:gd name="connsiteY8" fmla="*/ 728648 h 847530"/>
              <a:gd name="connsiteX9" fmla="*/ 2580846 w 8650046"/>
              <a:gd name="connsiteY9" fmla="*/ 728648 h 847530"/>
              <a:gd name="connsiteX10" fmla="*/ 3351715 w 8650046"/>
              <a:gd name="connsiteY10" fmla="*/ 771142 h 847530"/>
              <a:gd name="connsiteX11" fmla="*/ 4231151 w 8650046"/>
              <a:gd name="connsiteY11" fmla="*/ 754148 h 847530"/>
              <a:gd name="connsiteX12" fmla="*/ 4860869 w 8650046"/>
              <a:gd name="connsiteY12" fmla="*/ 762654 h 847530"/>
              <a:gd name="connsiteX13" fmla="*/ 5696879 w 8650046"/>
              <a:gd name="connsiteY13" fmla="*/ 762654 h 847530"/>
              <a:gd name="connsiteX14" fmla="*/ 6760892 w 8650046"/>
              <a:gd name="connsiteY14" fmla="*/ 788154 h 847530"/>
              <a:gd name="connsiteX15" fmla="*/ 7510047 w 8650046"/>
              <a:gd name="connsiteY15" fmla="*/ 779648 h 847530"/>
              <a:gd name="connsiteX16" fmla="*/ 8042042 w 8650046"/>
              <a:gd name="connsiteY16" fmla="*/ 771142 h 847530"/>
              <a:gd name="connsiteX17" fmla="*/ 8519765 w 8650046"/>
              <a:gd name="connsiteY17" fmla="*/ 737154 h 847530"/>
              <a:gd name="connsiteX18" fmla="*/ 8650046 w 8650046"/>
              <a:gd name="connsiteY18" fmla="*/ 754148 h 847530"/>
              <a:gd name="connsiteX19" fmla="*/ 8650046 w 8650046"/>
              <a:gd name="connsiteY19" fmla="*/ 133791 h 847530"/>
              <a:gd name="connsiteX20" fmla="*/ 8465470 w 8650046"/>
              <a:gd name="connsiteY20" fmla="*/ 65870 h 847530"/>
              <a:gd name="connsiteX21" fmla="*/ 7651174 w 8650046"/>
              <a:gd name="connsiteY21" fmla="*/ 14889 h 847530"/>
              <a:gd name="connsiteX22" fmla="*/ 7064883 w 8650046"/>
              <a:gd name="connsiteY22" fmla="*/ 108364 h 847530"/>
              <a:gd name="connsiteX23" fmla="*/ 6163733 w 8650046"/>
              <a:gd name="connsiteY23" fmla="*/ 201839 h 847530"/>
              <a:gd name="connsiteX24" fmla="*/ 5197442 w 8650046"/>
              <a:gd name="connsiteY24" fmla="*/ 201839 h 847530"/>
              <a:gd name="connsiteX25" fmla="*/ 3471152 w 8650046"/>
              <a:gd name="connsiteY25" fmla="*/ 193333 h 847530"/>
              <a:gd name="connsiteX26" fmla="*/ 2385424 w 8650046"/>
              <a:gd name="connsiteY26" fmla="*/ 65870 h 847530"/>
              <a:gd name="connsiteX27" fmla="*/ 593992 w 8650046"/>
              <a:gd name="connsiteY27" fmla="*/ 57364 h 847530"/>
              <a:gd name="connsiteX28" fmla="*/ 54170 w 8650046"/>
              <a:gd name="connsiteY28" fmla="*/ 66415 h 847530"/>
              <a:gd name="connsiteX0" fmla="*/ 48208 w 8644084"/>
              <a:gd name="connsiteY0" fmla="*/ 66415 h 847528"/>
              <a:gd name="connsiteX1" fmla="*/ 14050 w 8644084"/>
              <a:gd name="connsiteY1" fmla="*/ 139144 h 847528"/>
              <a:gd name="connsiteX2" fmla="*/ 26270 w 8644084"/>
              <a:gd name="connsiteY2" fmla="*/ 350379 h 847528"/>
              <a:gd name="connsiteX3" fmla="*/ 40932 w 8644084"/>
              <a:gd name="connsiteY3" fmla="*/ 609625 h 847528"/>
              <a:gd name="connsiteX4" fmla="*/ 53149 w 8644084"/>
              <a:gd name="connsiteY4" fmla="*/ 686441 h 847528"/>
              <a:gd name="connsiteX5" fmla="*/ 89492 w 8644084"/>
              <a:gd name="connsiteY5" fmla="*/ 846591 h 847528"/>
              <a:gd name="connsiteX6" fmla="*/ 946293 w 8644084"/>
              <a:gd name="connsiteY6" fmla="*/ 754148 h 847528"/>
              <a:gd name="connsiteX7" fmla="*/ 1641152 w 8644084"/>
              <a:gd name="connsiteY7" fmla="*/ 788136 h 847528"/>
              <a:gd name="connsiteX8" fmla="*/ 2097162 w 8644084"/>
              <a:gd name="connsiteY8" fmla="*/ 728648 h 847528"/>
              <a:gd name="connsiteX9" fmla="*/ 2574884 w 8644084"/>
              <a:gd name="connsiteY9" fmla="*/ 728648 h 847528"/>
              <a:gd name="connsiteX10" fmla="*/ 3345753 w 8644084"/>
              <a:gd name="connsiteY10" fmla="*/ 771142 h 847528"/>
              <a:gd name="connsiteX11" fmla="*/ 4225189 w 8644084"/>
              <a:gd name="connsiteY11" fmla="*/ 754148 h 847528"/>
              <a:gd name="connsiteX12" fmla="*/ 4854907 w 8644084"/>
              <a:gd name="connsiteY12" fmla="*/ 762654 h 847528"/>
              <a:gd name="connsiteX13" fmla="*/ 5690917 w 8644084"/>
              <a:gd name="connsiteY13" fmla="*/ 762654 h 847528"/>
              <a:gd name="connsiteX14" fmla="*/ 6754930 w 8644084"/>
              <a:gd name="connsiteY14" fmla="*/ 788154 h 847528"/>
              <a:gd name="connsiteX15" fmla="*/ 7504085 w 8644084"/>
              <a:gd name="connsiteY15" fmla="*/ 779648 h 847528"/>
              <a:gd name="connsiteX16" fmla="*/ 8036080 w 8644084"/>
              <a:gd name="connsiteY16" fmla="*/ 771142 h 847528"/>
              <a:gd name="connsiteX17" fmla="*/ 8513803 w 8644084"/>
              <a:gd name="connsiteY17" fmla="*/ 737154 h 847528"/>
              <a:gd name="connsiteX18" fmla="*/ 8644084 w 8644084"/>
              <a:gd name="connsiteY18" fmla="*/ 754148 h 847528"/>
              <a:gd name="connsiteX19" fmla="*/ 8644084 w 8644084"/>
              <a:gd name="connsiteY19" fmla="*/ 133791 h 847528"/>
              <a:gd name="connsiteX20" fmla="*/ 8459508 w 8644084"/>
              <a:gd name="connsiteY20" fmla="*/ 65870 h 847528"/>
              <a:gd name="connsiteX21" fmla="*/ 7645212 w 8644084"/>
              <a:gd name="connsiteY21" fmla="*/ 14889 h 847528"/>
              <a:gd name="connsiteX22" fmla="*/ 7058921 w 8644084"/>
              <a:gd name="connsiteY22" fmla="*/ 108364 h 847528"/>
              <a:gd name="connsiteX23" fmla="*/ 6157771 w 8644084"/>
              <a:gd name="connsiteY23" fmla="*/ 201839 h 847528"/>
              <a:gd name="connsiteX24" fmla="*/ 5191480 w 8644084"/>
              <a:gd name="connsiteY24" fmla="*/ 201839 h 847528"/>
              <a:gd name="connsiteX25" fmla="*/ 3465190 w 8644084"/>
              <a:gd name="connsiteY25" fmla="*/ 193333 h 847528"/>
              <a:gd name="connsiteX26" fmla="*/ 2379462 w 8644084"/>
              <a:gd name="connsiteY26" fmla="*/ 65870 h 847528"/>
              <a:gd name="connsiteX27" fmla="*/ 588030 w 8644084"/>
              <a:gd name="connsiteY27" fmla="*/ 57364 h 847528"/>
              <a:gd name="connsiteX28" fmla="*/ 48208 w 8644084"/>
              <a:gd name="connsiteY28" fmla="*/ 66415 h 847528"/>
              <a:gd name="connsiteX0" fmla="*/ 39893 w 8635769"/>
              <a:gd name="connsiteY0" fmla="*/ 66415 h 847530"/>
              <a:gd name="connsiteX1" fmla="*/ 5735 w 8635769"/>
              <a:gd name="connsiteY1" fmla="*/ 139144 h 847530"/>
              <a:gd name="connsiteX2" fmla="*/ 17955 w 8635769"/>
              <a:gd name="connsiteY2" fmla="*/ 350379 h 847530"/>
              <a:gd name="connsiteX3" fmla="*/ 32617 w 8635769"/>
              <a:gd name="connsiteY3" fmla="*/ 609625 h 847530"/>
              <a:gd name="connsiteX4" fmla="*/ 44834 w 8635769"/>
              <a:gd name="connsiteY4" fmla="*/ 686441 h 847530"/>
              <a:gd name="connsiteX5" fmla="*/ 81177 w 8635769"/>
              <a:gd name="connsiteY5" fmla="*/ 846591 h 847530"/>
              <a:gd name="connsiteX6" fmla="*/ 937978 w 8635769"/>
              <a:gd name="connsiteY6" fmla="*/ 754148 h 847530"/>
              <a:gd name="connsiteX7" fmla="*/ 1632837 w 8635769"/>
              <a:gd name="connsiteY7" fmla="*/ 788136 h 847530"/>
              <a:gd name="connsiteX8" fmla="*/ 2088847 w 8635769"/>
              <a:gd name="connsiteY8" fmla="*/ 728648 h 847530"/>
              <a:gd name="connsiteX9" fmla="*/ 2566569 w 8635769"/>
              <a:gd name="connsiteY9" fmla="*/ 728648 h 847530"/>
              <a:gd name="connsiteX10" fmla="*/ 3337438 w 8635769"/>
              <a:gd name="connsiteY10" fmla="*/ 771142 h 847530"/>
              <a:gd name="connsiteX11" fmla="*/ 4216874 w 8635769"/>
              <a:gd name="connsiteY11" fmla="*/ 754148 h 847530"/>
              <a:gd name="connsiteX12" fmla="*/ 4846592 w 8635769"/>
              <a:gd name="connsiteY12" fmla="*/ 762654 h 847530"/>
              <a:gd name="connsiteX13" fmla="*/ 5682602 w 8635769"/>
              <a:gd name="connsiteY13" fmla="*/ 762654 h 847530"/>
              <a:gd name="connsiteX14" fmla="*/ 6746615 w 8635769"/>
              <a:gd name="connsiteY14" fmla="*/ 788154 h 847530"/>
              <a:gd name="connsiteX15" fmla="*/ 7495770 w 8635769"/>
              <a:gd name="connsiteY15" fmla="*/ 779648 h 847530"/>
              <a:gd name="connsiteX16" fmla="*/ 8027765 w 8635769"/>
              <a:gd name="connsiteY16" fmla="*/ 771142 h 847530"/>
              <a:gd name="connsiteX17" fmla="*/ 8505488 w 8635769"/>
              <a:gd name="connsiteY17" fmla="*/ 737154 h 847530"/>
              <a:gd name="connsiteX18" fmla="*/ 8635769 w 8635769"/>
              <a:gd name="connsiteY18" fmla="*/ 754148 h 847530"/>
              <a:gd name="connsiteX19" fmla="*/ 8635769 w 8635769"/>
              <a:gd name="connsiteY19" fmla="*/ 133791 h 847530"/>
              <a:gd name="connsiteX20" fmla="*/ 8451193 w 8635769"/>
              <a:gd name="connsiteY20" fmla="*/ 65870 h 847530"/>
              <a:gd name="connsiteX21" fmla="*/ 7636897 w 8635769"/>
              <a:gd name="connsiteY21" fmla="*/ 14889 h 847530"/>
              <a:gd name="connsiteX22" fmla="*/ 7050606 w 8635769"/>
              <a:gd name="connsiteY22" fmla="*/ 108364 h 847530"/>
              <a:gd name="connsiteX23" fmla="*/ 6149456 w 8635769"/>
              <a:gd name="connsiteY23" fmla="*/ 201839 h 847530"/>
              <a:gd name="connsiteX24" fmla="*/ 5183165 w 8635769"/>
              <a:gd name="connsiteY24" fmla="*/ 201839 h 847530"/>
              <a:gd name="connsiteX25" fmla="*/ 3456875 w 8635769"/>
              <a:gd name="connsiteY25" fmla="*/ 193333 h 847530"/>
              <a:gd name="connsiteX26" fmla="*/ 2371147 w 8635769"/>
              <a:gd name="connsiteY26" fmla="*/ 65870 h 847530"/>
              <a:gd name="connsiteX27" fmla="*/ 579715 w 8635769"/>
              <a:gd name="connsiteY27" fmla="*/ 57364 h 847530"/>
              <a:gd name="connsiteX28" fmla="*/ 39893 w 8635769"/>
              <a:gd name="connsiteY28" fmla="*/ 66415 h 847530"/>
              <a:gd name="connsiteX0" fmla="*/ 39893 w 8635769"/>
              <a:gd name="connsiteY0" fmla="*/ 66415 h 847528"/>
              <a:gd name="connsiteX1" fmla="*/ 5735 w 8635769"/>
              <a:gd name="connsiteY1" fmla="*/ 139144 h 847528"/>
              <a:gd name="connsiteX2" fmla="*/ 17955 w 8635769"/>
              <a:gd name="connsiteY2" fmla="*/ 350379 h 847528"/>
              <a:gd name="connsiteX3" fmla="*/ 32617 w 8635769"/>
              <a:gd name="connsiteY3" fmla="*/ 609625 h 847528"/>
              <a:gd name="connsiteX4" fmla="*/ 44834 w 8635769"/>
              <a:gd name="connsiteY4" fmla="*/ 686441 h 847528"/>
              <a:gd name="connsiteX5" fmla="*/ 81177 w 8635769"/>
              <a:gd name="connsiteY5" fmla="*/ 846591 h 847528"/>
              <a:gd name="connsiteX6" fmla="*/ 937978 w 8635769"/>
              <a:gd name="connsiteY6" fmla="*/ 754148 h 847528"/>
              <a:gd name="connsiteX7" fmla="*/ 1632837 w 8635769"/>
              <a:gd name="connsiteY7" fmla="*/ 788136 h 847528"/>
              <a:gd name="connsiteX8" fmla="*/ 2088847 w 8635769"/>
              <a:gd name="connsiteY8" fmla="*/ 728648 h 847528"/>
              <a:gd name="connsiteX9" fmla="*/ 2566569 w 8635769"/>
              <a:gd name="connsiteY9" fmla="*/ 728648 h 847528"/>
              <a:gd name="connsiteX10" fmla="*/ 3337438 w 8635769"/>
              <a:gd name="connsiteY10" fmla="*/ 771142 h 847528"/>
              <a:gd name="connsiteX11" fmla="*/ 4216874 w 8635769"/>
              <a:gd name="connsiteY11" fmla="*/ 754148 h 847528"/>
              <a:gd name="connsiteX12" fmla="*/ 4846592 w 8635769"/>
              <a:gd name="connsiteY12" fmla="*/ 762654 h 847528"/>
              <a:gd name="connsiteX13" fmla="*/ 5682602 w 8635769"/>
              <a:gd name="connsiteY13" fmla="*/ 762654 h 847528"/>
              <a:gd name="connsiteX14" fmla="*/ 6746615 w 8635769"/>
              <a:gd name="connsiteY14" fmla="*/ 788154 h 847528"/>
              <a:gd name="connsiteX15" fmla="*/ 7495770 w 8635769"/>
              <a:gd name="connsiteY15" fmla="*/ 779648 h 847528"/>
              <a:gd name="connsiteX16" fmla="*/ 8027765 w 8635769"/>
              <a:gd name="connsiteY16" fmla="*/ 771142 h 847528"/>
              <a:gd name="connsiteX17" fmla="*/ 8505488 w 8635769"/>
              <a:gd name="connsiteY17" fmla="*/ 737154 h 847528"/>
              <a:gd name="connsiteX18" fmla="*/ 8635769 w 8635769"/>
              <a:gd name="connsiteY18" fmla="*/ 754148 h 847528"/>
              <a:gd name="connsiteX19" fmla="*/ 8635769 w 8635769"/>
              <a:gd name="connsiteY19" fmla="*/ 133791 h 847528"/>
              <a:gd name="connsiteX20" fmla="*/ 8451193 w 8635769"/>
              <a:gd name="connsiteY20" fmla="*/ 65870 h 847528"/>
              <a:gd name="connsiteX21" fmla="*/ 7636897 w 8635769"/>
              <a:gd name="connsiteY21" fmla="*/ 14889 h 847528"/>
              <a:gd name="connsiteX22" fmla="*/ 7050606 w 8635769"/>
              <a:gd name="connsiteY22" fmla="*/ 108364 h 847528"/>
              <a:gd name="connsiteX23" fmla="*/ 6149456 w 8635769"/>
              <a:gd name="connsiteY23" fmla="*/ 201839 h 847528"/>
              <a:gd name="connsiteX24" fmla="*/ 5183165 w 8635769"/>
              <a:gd name="connsiteY24" fmla="*/ 201839 h 847528"/>
              <a:gd name="connsiteX25" fmla="*/ 3456875 w 8635769"/>
              <a:gd name="connsiteY25" fmla="*/ 193333 h 847528"/>
              <a:gd name="connsiteX26" fmla="*/ 2371147 w 8635769"/>
              <a:gd name="connsiteY26" fmla="*/ 65870 h 847528"/>
              <a:gd name="connsiteX27" fmla="*/ 579715 w 8635769"/>
              <a:gd name="connsiteY27" fmla="*/ 57364 h 847528"/>
              <a:gd name="connsiteX28" fmla="*/ 39893 w 8635769"/>
              <a:gd name="connsiteY28" fmla="*/ 66415 h 847528"/>
              <a:gd name="connsiteX0" fmla="*/ 36653 w 8632529"/>
              <a:gd name="connsiteY0" fmla="*/ 66415 h 847530"/>
              <a:gd name="connsiteX1" fmla="*/ 2495 w 8632529"/>
              <a:gd name="connsiteY1" fmla="*/ 139144 h 847530"/>
              <a:gd name="connsiteX2" fmla="*/ 14715 w 8632529"/>
              <a:gd name="connsiteY2" fmla="*/ 350379 h 847530"/>
              <a:gd name="connsiteX3" fmla="*/ 29377 w 8632529"/>
              <a:gd name="connsiteY3" fmla="*/ 609625 h 847530"/>
              <a:gd name="connsiteX4" fmla="*/ 41594 w 8632529"/>
              <a:gd name="connsiteY4" fmla="*/ 686441 h 847530"/>
              <a:gd name="connsiteX5" fmla="*/ 77937 w 8632529"/>
              <a:gd name="connsiteY5" fmla="*/ 846591 h 847530"/>
              <a:gd name="connsiteX6" fmla="*/ 934738 w 8632529"/>
              <a:gd name="connsiteY6" fmla="*/ 754148 h 847530"/>
              <a:gd name="connsiteX7" fmla="*/ 1629597 w 8632529"/>
              <a:gd name="connsiteY7" fmla="*/ 788136 h 847530"/>
              <a:gd name="connsiteX8" fmla="*/ 2085607 w 8632529"/>
              <a:gd name="connsiteY8" fmla="*/ 728648 h 847530"/>
              <a:gd name="connsiteX9" fmla="*/ 2563329 w 8632529"/>
              <a:gd name="connsiteY9" fmla="*/ 728648 h 847530"/>
              <a:gd name="connsiteX10" fmla="*/ 3334198 w 8632529"/>
              <a:gd name="connsiteY10" fmla="*/ 771142 h 847530"/>
              <a:gd name="connsiteX11" fmla="*/ 4213634 w 8632529"/>
              <a:gd name="connsiteY11" fmla="*/ 754148 h 847530"/>
              <a:gd name="connsiteX12" fmla="*/ 4843352 w 8632529"/>
              <a:gd name="connsiteY12" fmla="*/ 762654 h 847530"/>
              <a:gd name="connsiteX13" fmla="*/ 5679362 w 8632529"/>
              <a:gd name="connsiteY13" fmla="*/ 762654 h 847530"/>
              <a:gd name="connsiteX14" fmla="*/ 6743375 w 8632529"/>
              <a:gd name="connsiteY14" fmla="*/ 788154 h 847530"/>
              <a:gd name="connsiteX15" fmla="*/ 7492530 w 8632529"/>
              <a:gd name="connsiteY15" fmla="*/ 779648 h 847530"/>
              <a:gd name="connsiteX16" fmla="*/ 8024525 w 8632529"/>
              <a:gd name="connsiteY16" fmla="*/ 771142 h 847530"/>
              <a:gd name="connsiteX17" fmla="*/ 8502248 w 8632529"/>
              <a:gd name="connsiteY17" fmla="*/ 737154 h 847530"/>
              <a:gd name="connsiteX18" fmla="*/ 8632529 w 8632529"/>
              <a:gd name="connsiteY18" fmla="*/ 754148 h 847530"/>
              <a:gd name="connsiteX19" fmla="*/ 8632529 w 8632529"/>
              <a:gd name="connsiteY19" fmla="*/ 133791 h 847530"/>
              <a:gd name="connsiteX20" fmla="*/ 8447953 w 8632529"/>
              <a:gd name="connsiteY20" fmla="*/ 65870 h 847530"/>
              <a:gd name="connsiteX21" fmla="*/ 7633657 w 8632529"/>
              <a:gd name="connsiteY21" fmla="*/ 14889 h 847530"/>
              <a:gd name="connsiteX22" fmla="*/ 7047366 w 8632529"/>
              <a:gd name="connsiteY22" fmla="*/ 108364 h 847530"/>
              <a:gd name="connsiteX23" fmla="*/ 6146216 w 8632529"/>
              <a:gd name="connsiteY23" fmla="*/ 201839 h 847530"/>
              <a:gd name="connsiteX24" fmla="*/ 5179925 w 8632529"/>
              <a:gd name="connsiteY24" fmla="*/ 201839 h 847530"/>
              <a:gd name="connsiteX25" fmla="*/ 3453635 w 8632529"/>
              <a:gd name="connsiteY25" fmla="*/ 193333 h 847530"/>
              <a:gd name="connsiteX26" fmla="*/ 2367907 w 8632529"/>
              <a:gd name="connsiteY26" fmla="*/ 65870 h 847530"/>
              <a:gd name="connsiteX27" fmla="*/ 576475 w 8632529"/>
              <a:gd name="connsiteY27" fmla="*/ 57364 h 847530"/>
              <a:gd name="connsiteX28" fmla="*/ 36653 w 863252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148486 w 8634799"/>
              <a:gd name="connsiteY23" fmla="*/ 201839 h 847528"/>
              <a:gd name="connsiteX24" fmla="*/ 5182195 w 8634799"/>
              <a:gd name="connsiteY24" fmla="*/ 201839 h 847528"/>
              <a:gd name="connsiteX25" fmla="*/ 3455905 w 8634799"/>
              <a:gd name="connsiteY25" fmla="*/ 193333 h 847528"/>
              <a:gd name="connsiteX26" fmla="*/ 2370177 w 8634799"/>
              <a:gd name="connsiteY26" fmla="*/ 65870 h 847528"/>
              <a:gd name="connsiteX27" fmla="*/ 578745 w 8634799"/>
              <a:gd name="connsiteY27" fmla="*/ 57364 h 847528"/>
              <a:gd name="connsiteX28" fmla="*/ 38923 w 8634799"/>
              <a:gd name="connsiteY28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132068 w 8634799"/>
              <a:gd name="connsiteY23" fmla="*/ 131955 h 847530"/>
              <a:gd name="connsiteX24" fmla="*/ 5182195 w 8634799"/>
              <a:gd name="connsiteY24" fmla="*/ 201839 h 847530"/>
              <a:gd name="connsiteX25" fmla="*/ 3455905 w 8634799"/>
              <a:gd name="connsiteY25" fmla="*/ 193333 h 847530"/>
              <a:gd name="connsiteX26" fmla="*/ 2370177 w 8634799"/>
              <a:gd name="connsiteY26" fmla="*/ 65870 h 847530"/>
              <a:gd name="connsiteX27" fmla="*/ 578745 w 8634799"/>
              <a:gd name="connsiteY27" fmla="*/ 57364 h 847530"/>
              <a:gd name="connsiteX28" fmla="*/ 38923 w 863479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132068 w 8634799"/>
              <a:gd name="connsiteY23" fmla="*/ 131955 h 847528"/>
              <a:gd name="connsiteX24" fmla="*/ 5182195 w 8634799"/>
              <a:gd name="connsiteY24" fmla="*/ 201839 h 847528"/>
              <a:gd name="connsiteX25" fmla="*/ 3455905 w 8634799"/>
              <a:gd name="connsiteY25" fmla="*/ 193333 h 847528"/>
              <a:gd name="connsiteX26" fmla="*/ 2370177 w 8634799"/>
              <a:gd name="connsiteY26" fmla="*/ 65870 h 847528"/>
              <a:gd name="connsiteX27" fmla="*/ 578745 w 8634799"/>
              <a:gd name="connsiteY27" fmla="*/ 57364 h 847528"/>
              <a:gd name="connsiteX28" fmla="*/ 38923 w 8634799"/>
              <a:gd name="connsiteY28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132068 w 8634799"/>
              <a:gd name="connsiteY23" fmla="*/ 131955 h 847530"/>
              <a:gd name="connsiteX24" fmla="*/ 5182195 w 8634799"/>
              <a:gd name="connsiteY24" fmla="*/ 201839 h 847530"/>
              <a:gd name="connsiteX25" fmla="*/ 3455905 w 8634799"/>
              <a:gd name="connsiteY25" fmla="*/ 193333 h 847530"/>
              <a:gd name="connsiteX26" fmla="*/ 2370177 w 8634799"/>
              <a:gd name="connsiteY26" fmla="*/ 65870 h 847530"/>
              <a:gd name="connsiteX27" fmla="*/ 578745 w 8634799"/>
              <a:gd name="connsiteY27" fmla="*/ 57364 h 847530"/>
              <a:gd name="connsiteX28" fmla="*/ 38923 w 863479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342549 w 8634799"/>
              <a:gd name="connsiteY23" fmla="*/ 55805 h 847528"/>
              <a:gd name="connsiteX24" fmla="*/ 6132068 w 8634799"/>
              <a:gd name="connsiteY24" fmla="*/ 131955 h 847528"/>
              <a:gd name="connsiteX25" fmla="*/ 5182195 w 8634799"/>
              <a:gd name="connsiteY25" fmla="*/ 201839 h 847528"/>
              <a:gd name="connsiteX26" fmla="*/ 3455905 w 8634799"/>
              <a:gd name="connsiteY26" fmla="*/ 193333 h 847528"/>
              <a:gd name="connsiteX27" fmla="*/ 2370177 w 8634799"/>
              <a:gd name="connsiteY27" fmla="*/ 65870 h 847528"/>
              <a:gd name="connsiteX28" fmla="*/ 578745 w 8634799"/>
              <a:gd name="connsiteY28" fmla="*/ 57364 h 847528"/>
              <a:gd name="connsiteX29" fmla="*/ 38923 w 8634799"/>
              <a:gd name="connsiteY29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342549 w 8634799"/>
              <a:gd name="connsiteY23" fmla="*/ 55805 h 847530"/>
              <a:gd name="connsiteX24" fmla="*/ 6132068 w 8634799"/>
              <a:gd name="connsiteY24" fmla="*/ 131955 h 847530"/>
              <a:gd name="connsiteX25" fmla="*/ 5182195 w 8634799"/>
              <a:gd name="connsiteY25" fmla="*/ 201839 h 847530"/>
              <a:gd name="connsiteX26" fmla="*/ 3455905 w 8634799"/>
              <a:gd name="connsiteY26" fmla="*/ 193333 h 847530"/>
              <a:gd name="connsiteX27" fmla="*/ 2370177 w 8634799"/>
              <a:gd name="connsiteY27" fmla="*/ 65870 h 847530"/>
              <a:gd name="connsiteX28" fmla="*/ 578745 w 8634799"/>
              <a:gd name="connsiteY28" fmla="*/ 57364 h 847530"/>
              <a:gd name="connsiteX29" fmla="*/ 38923 w 8634799"/>
              <a:gd name="connsiteY29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342549 w 8634799"/>
              <a:gd name="connsiteY23" fmla="*/ 55805 h 847528"/>
              <a:gd name="connsiteX24" fmla="*/ 5902209 w 8634799"/>
              <a:gd name="connsiteY24" fmla="*/ 158833 h 847528"/>
              <a:gd name="connsiteX25" fmla="*/ 5182195 w 8634799"/>
              <a:gd name="connsiteY25" fmla="*/ 201839 h 847528"/>
              <a:gd name="connsiteX26" fmla="*/ 3455905 w 8634799"/>
              <a:gd name="connsiteY26" fmla="*/ 193333 h 847528"/>
              <a:gd name="connsiteX27" fmla="*/ 2370177 w 8634799"/>
              <a:gd name="connsiteY27" fmla="*/ 65870 h 847528"/>
              <a:gd name="connsiteX28" fmla="*/ 578745 w 8634799"/>
              <a:gd name="connsiteY28" fmla="*/ 57364 h 847528"/>
              <a:gd name="connsiteX29" fmla="*/ 38923 w 8634799"/>
              <a:gd name="connsiteY29" fmla="*/ 66415 h 847528"/>
              <a:gd name="connsiteX0" fmla="*/ 38923 w 8634799"/>
              <a:gd name="connsiteY0" fmla="*/ 111866 h 892981"/>
              <a:gd name="connsiteX1" fmla="*/ 4765 w 8634799"/>
              <a:gd name="connsiteY1" fmla="*/ 184595 h 892981"/>
              <a:gd name="connsiteX2" fmla="*/ 16985 w 8634799"/>
              <a:gd name="connsiteY2" fmla="*/ 395830 h 892981"/>
              <a:gd name="connsiteX3" fmla="*/ 31647 w 8634799"/>
              <a:gd name="connsiteY3" fmla="*/ 655076 h 892981"/>
              <a:gd name="connsiteX4" fmla="*/ 43864 w 8634799"/>
              <a:gd name="connsiteY4" fmla="*/ 731892 h 892981"/>
              <a:gd name="connsiteX5" fmla="*/ 80207 w 8634799"/>
              <a:gd name="connsiteY5" fmla="*/ 892042 h 892981"/>
              <a:gd name="connsiteX6" fmla="*/ 937008 w 8634799"/>
              <a:gd name="connsiteY6" fmla="*/ 799599 h 892981"/>
              <a:gd name="connsiteX7" fmla="*/ 1631867 w 8634799"/>
              <a:gd name="connsiteY7" fmla="*/ 833587 h 892981"/>
              <a:gd name="connsiteX8" fmla="*/ 2087877 w 8634799"/>
              <a:gd name="connsiteY8" fmla="*/ 774099 h 892981"/>
              <a:gd name="connsiteX9" fmla="*/ 2565599 w 8634799"/>
              <a:gd name="connsiteY9" fmla="*/ 774099 h 892981"/>
              <a:gd name="connsiteX10" fmla="*/ 3336468 w 8634799"/>
              <a:gd name="connsiteY10" fmla="*/ 816593 h 892981"/>
              <a:gd name="connsiteX11" fmla="*/ 4215904 w 8634799"/>
              <a:gd name="connsiteY11" fmla="*/ 799599 h 892981"/>
              <a:gd name="connsiteX12" fmla="*/ 4845622 w 8634799"/>
              <a:gd name="connsiteY12" fmla="*/ 808105 h 892981"/>
              <a:gd name="connsiteX13" fmla="*/ 5681632 w 8634799"/>
              <a:gd name="connsiteY13" fmla="*/ 808105 h 892981"/>
              <a:gd name="connsiteX14" fmla="*/ 6745645 w 8634799"/>
              <a:gd name="connsiteY14" fmla="*/ 833605 h 892981"/>
              <a:gd name="connsiteX15" fmla="*/ 7494800 w 8634799"/>
              <a:gd name="connsiteY15" fmla="*/ 825099 h 892981"/>
              <a:gd name="connsiteX16" fmla="*/ 8026795 w 8634799"/>
              <a:gd name="connsiteY16" fmla="*/ 816593 h 892981"/>
              <a:gd name="connsiteX17" fmla="*/ 8504518 w 8634799"/>
              <a:gd name="connsiteY17" fmla="*/ 782605 h 892981"/>
              <a:gd name="connsiteX18" fmla="*/ 8634799 w 8634799"/>
              <a:gd name="connsiteY18" fmla="*/ 799599 h 892981"/>
              <a:gd name="connsiteX19" fmla="*/ 8634799 w 8634799"/>
              <a:gd name="connsiteY19" fmla="*/ 179242 h 892981"/>
              <a:gd name="connsiteX20" fmla="*/ 8450223 w 8634799"/>
              <a:gd name="connsiteY20" fmla="*/ 111321 h 892981"/>
              <a:gd name="connsiteX21" fmla="*/ 7635927 w 8634799"/>
              <a:gd name="connsiteY21" fmla="*/ 60340 h 892981"/>
              <a:gd name="connsiteX22" fmla="*/ 7049636 w 8634799"/>
              <a:gd name="connsiteY22" fmla="*/ 153815 h 892981"/>
              <a:gd name="connsiteX23" fmla="*/ 6342549 w 8634799"/>
              <a:gd name="connsiteY23" fmla="*/ 101256 h 892981"/>
              <a:gd name="connsiteX24" fmla="*/ 5902209 w 8634799"/>
              <a:gd name="connsiteY24" fmla="*/ 204284 h 892981"/>
              <a:gd name="connsiteX25" fmla="*/ 5182195 w 8634799"/>
              <a:gd name="connsiteY25" fmla="*/ 247290 h 892981"/>
              <a:gd name="connsiteX26" fmla="*/ 3469826 w 8634799"/>
              <a:gd name="connsiteY26" fmla="*/ 5421 h 892981"/>
              <a:gd name="connsiteX27" fmla="*/ 2370177 w 8634799"/>
              <a:gd name="connsiteY27" fmla="*/ 111321 h 892981"/>
              <a:gd name="connsiteX28" fmla="*/ 578745 w 8634799"/>
              <a:gd name="connsiteY28" fmla="*/ 102815 h 892981"/>
              <a:gd name="connsiteX29" fmla="*/ 38923 w 8634799"/>
              <a:gd name="connsiteY29" fmla="*/ 111866 h 892981"/>
              <a:gd name="connsiteX0" fmla="*/ 38923 w 8634799"/>
              <a:gd name="connsiteY0" fmla="*/ 135210 h 916324"/>
              <a:gd name="connsiteX1" fmla="*/ 4765 w 8634799"/>
              <a:gd name="connsiteY1" fmla="*/ 207939 h 916324"/>
              <a:gd name="connsiteX2" fmla="*/ 16985 w 8634799"/>
              <a:gd name="connsiteY2" fmla="*/ 419174 h 916324"/>
              <a:gd name="connsiteX3" fmla="*/ 31647 w 8634799"/>
              <a:gd name="connsiteY3" fmla="*/ 678420 h 916324"/>
              <a:gd name="connsiteX4" fmla="*/ 43864 w 8634799"/>
              <a:gd name="connsiteY4" fmla="*/ 755236 h 916324"/>
              <a:gd name="connsiteX5" fmla="*/ 80207 w 8634799"/>
              <a:gd name="connsiteY5" fmla="*/ 915386 h 916324"/>
              <a:gd name="connsiteX6" fmla="*/ 937008 w 8634799"/>
              <a:gd name="connsiteY6" fmla="*/ 822943 h 916324"/>
              <a:gd name="connsiteX7" fmla="*/ 1631867 w 8634799"/>
              <a:gd name="connsiteY7" fmla="*/ 856931 h 916324"/>
              <a:gd name="connsiteX8" fmla="*/ 2087877 w 8634799"/>
              <a:gd name="connsiteY8" fmla="*/ 797443 h 916324"/>
              <a:gd name="connsiteX9" fmla="*/ 2565599 w 8634799"/>
              <a:gd name="connsiteY9" fmla="*/ 797443 h 916324"/>
              <a:gd name="connsiteX10" fmla="*/ 3336468 w 8634799"/>
              <a:gd name="connsiteY10" fmla="*/ 839937 h 916324"/>
              <a:gd name="connsiteX11" fmla="*/ 4215904 w 8634799"/>
              <a:gd name="connsiteY11" fmla="*/ 822943 h 916324"/>
              <a:gd name="connsiteX12" fmla="*/ 4845622 w 8634799"/>
              <a:gd name="connsiteY12" fmla="*/ 831449 h 916324"/>
              <a:gd name="connsiteX13" fmla="*/ 5681632 w 8634799"/>
              <a:gd name="connsiteY13" fmla="*/ 831449 h 916324"/>
              <a:gd name="connsiteX14" fmla="*/ 6745645 w 8634799"/>
              <a:gd name="connsiteY14" fmla="*/ 856949 h 916324"/>
              <a:gd name="connsiteX15" fmla="*/ 7494800 w 8634799"/>
              <a:gd name="connsiteY15" fmla="*/ 848443 h 916324"/>
              <a:gd name="connsiteX16" fmla="*/ 8026795 w 8634799"/>
              <a:gd name="connsiteY16" fmla="*/ 839937 h 916324"/>
              <a:gd name="connsiteX17" fmla="*/ 8504518 w 8634799"/>
              <a:gd name="connsiteY17" fmla="*/ 805949 h 916324"/>
              <a:gd name="connsiteX18" fmla="*/ 8634799 w 8634799"/>
              <a:gd name="connsiteY18" fmla="*/ 822943 h 916324"/>
              <a:gd name="connsiteX19" fmla="*/ 8634799 w 8634799"/>
              <a:gd name="connsiteY19" fmla="*/ 202586 h 916324"/>
              <a:gd name="connsiteX20" fmla="*/ 8450223 w 8634799"/>
              <a:gd name="connsiteY20" fmla="*/ 134665 h 916324"/>
              <a:gd name="connsiteX21" fmla="*/ 7635927 w 8634799"/>
              <a:gd name="connsiteY21" fmla="*/ 83684 h 916324"/>
              <a:gd name="connsiteX22" fmla="*/ 7049636 w 8634799"/>
              <a:gd name="connsiteY22" fmla="*/ 177159 h 916324"/>
              <a:gd name="connsiteX23" fmla="*/ 6342549 w 8634799"/>
              <a:gd name="connsiteY23" fmla="*/ 124600 h 916324"/>
              <a:gd name="connsiteX24" fmla="*/ 5902209 w 8634799"/>
              <a:gd name="connsiteY24" fmla="*/ 227628 h 916324"/>
              <a:gd name="connsiteX25" fmla="*/ 5182195 w 8634799"/>
              <a:gd name="connsiteY25" fmla="*/ 270634 h 916324"/>
              <a:gd name="connsiteX26" fmla="*/ 3469826 w 8634799"/>
              <a:gd name="connsiteY26" fmla="*/ 28765 h 916324"/>
              <a:gd name="connsiteX27" fmla="*/ 2370177 w 8634799"/>
              <a:gd name="connsiteY27" fmla="*/ 134665 h 916324"/>
              <a:gd name="connsiteX28" fmla="*/ 578745 w 8634799"/>
              <a:gd name="connsiteY28" fmla="*/ 126159 h 916324"/>
              <a:gd name="connsiteX29" fmla="*/ 38923 w 8634799"/>
              <a:gd name="connsiteY29" fmla="*/ 135210 h 916324"/>
              <a:gd name="connsiteX0" fmla="*/ 38923 w 8634799"/>
              <a:gd name="connsiteY0" fmla="*/ 128131 h 909245"/>
              <a:gd name="connsiteX1" fmla="*/ 4765 w 8634799"/>
              <a:gd name="connsiteY1" fmla="*/ 200860 h 909245"/>
              <a:gd name="connsiteX2" fmla="*/ 16985 w 8634799"/>
              <a:gd name="connsiteY2" fmla="*/ 412095 h 909245"/>
              <a:gd name="connsiteX3" fmla="*/ 31647 w 8634799"/>
              <a:gd name="connsiteY3" fmla="*/ 671341 h 909245"/>
              <a:gd name="connsiteX4" fmla="*/ 43864 w 8634799"/>
              <a:gd name="connsiteY4" fmla="*/ 748157 h 909245"/>
              <a:gd name="connsiteX5" fmla="*/ 80207 w 8634799"/>
              <a:gd name="connsiteY5" fmla="*/ 908307 h 909245"/>
              <a:gd name="connsiteX6" fmla="*/ 937008 w 8634799"/>
              <a:gd name="connsiteY6" fmla="*/ 815864 h 909245"/>
              <a:gd name="connsiteX7" fmla="*/ 1631867 w 8634799"/>
              <a:gd name="connsiteY7" fmla="*/ 849852 h 909245"/>
              <a:gd name="connsiteX8" fmla="*/ 2087877 w 8634799"/>
              <a:gd name="connsiteY8" fmla="*/ 790364 h 909245"/>
              <a:gd name="connsiteX9" fmla="*/ 2565599 w 8634799"/>
              <a:gd name="connsiteY9" fmla="*/ 790364 h 909245"/>
              <a:gd name="connsiteX10" fmla="*/ 3336468 w 8634799"/>
              <a:gd name="connsiteY10" fmla="*/ 832858 h 909245"/>
              <a:gd name="connsiteX11" fmla="*/ 4215904 w 8634799"/>
              <a:gd name="connsiteY11" fmla="*/ 815864 h 909245"/>
              <a:gd name="connsiteX12" fmla="*/ 4845622 w 8634799"/>
              <a:gd name="connsiteY12" fmla="*/ 824370 h 909245"/>
              <a:gd name="connsiteX13" fmla="*/ 5681632 w 8634799"/>
              <a:gd name="connsiteY13" fmla="*/ 824370 h 909245"/>
              <a:gd name="connsiteX14" fmla="*/ 6745645 w 8634799"/>
              <a:gd name="connsiteY14" fmla="*/ 849870 h 909245"/>
              <a:gd name="connsiteX15" fmla="*/ 7494800 w 8634799"/>
              <a:gd name="connsiteY15" fmla="*/ 841364 h 909245"/>
              <a:gd name="connsiteX16" fmla="*/ 8026795 w 8634799"/>
              <a:gd name="connsiteY16" fmla="*/ 832858 h 909245"/>
              <a:gd name="connsiteX17" fmla="*/ 8504518 w 8634799"/>
              <a:gd name="connsiteY17" fmla="*/ 798870 h 909245"/>
              <a:gd name="connsiteX18" fmla="*/ 8634799 w 8634799"/>
              <a:gd name="connsiteY18" fmla="*/ 815864 h 909245"/>
              <a:gd name="connsiteX19" fmla="*/ 8634799 w 8634799"/>
              <a:gd name="connsiteY19" fmla="*/ 195507 h 909245"/>
              <a:gd name="connsiteX20" fmla="*/ 8450223 w 8634799"/>
              <a:gd name="connsiteY20" fmla="*/ 127586 h 909245"/>
              <a:gd name="connsiteX21" fmla="*/ 7635927 w 8634799"/>
              <a:gd name="connsiteY21" fmla="*/ 76605 h 909245"/>
              <a:gd name="connsiteX22" fmla="*/ 7049636 w 8634799"/>
              <a:gd name="connsiteY22" fmla="*/ 170080 h 909245"/>
              <a:gd name="connsiteX23" fmla="*/ 6342549 w 8634799"/>
              <a:gd name="connsiteY23" fmla="*/ 117521 h 909245"/>
              <a:gd name="connsiteX24" fmla="*/ 5902209 w 8634799"/>
              <a:gd name="connsiteY24" fmla="*/ 220549 h 909245"/>
              <a:gd name="connsiteX25" fmla="*/ 5182195 w 8634799"/>
              <a:gd name="connsiteY25" fmla="*/ 263555 h 909245"/>
              <a:gd name="connsiteX26" fmla="*/ 3469826 w 8634799"/>
              <a:gd name="connsiteY26" fmla="*/ 21686 h 909245"/>
              <a:gd name="connsiteX27" fmla="*/ 2370177 w 8634799"/>
              <a:gd name="connsiteY27" fmla="*/ 127586 h 909245"/>
              <a:gd name="connsiteX28" fmla="*/ 578745 w 8634799"/>
              <a:gd name="connsiteY28" fmla="*/ 119080 h 909245"/>
              <a:gd name="connsiteX29" fmla="*/ 38923 w 8634799"/>
              <a:gd name="connsiteY29" fmla="*/ 128131 h 909245"/>
              <a:gd name="connsiteX0" fmla="*/ 38923 w 8634799"/>
              <a:gd name="connsiteY0" fmla="*/ 134331 h 915445"/>
              <a:gd name="connsiteX1" fmla="*/ 4765 w 8634799"/>
              <a:gd name="connsiteY1" fmla="*/ 207060 h 915445"/>
              <a:gd name="connsiteX2" fmla="*/ 16985 w 8634799"/>
              <a:gd name="connsiteY2" fmla="*/ 418295 h 915445"/>
              <a:gd name="connsiteX3" fmla="*/ 31647 w 8634799"/>
              <a:gd name="connsiteY3" fmla="*/ 677541 h 915445"/>
              <a:gd name="connsiteX4" fmla="*/ 43864 w 8634799"/>
              <a:gd name="connsiteY4" fmla="*/ 754357 h 915445"/>
              <a:gd name="connsiteX5" fmla="*/ 80207 w 8634799"/>
              <a:gd name="connsiteY5" fmla="*/ 914507 h 915445"/>
              <a:gd name="connsiteX6" fmla="*/ 937008 w 8634799"/>
              <a:gd name="connsiteY6" fmla="*/ 822064 h 915445"/>
              <a:gd name="connsiteX7" fmla="*/ 1631867 w 8634799"/>
              <a:gd name="connsiteY7" fmla="*/ 856052 h 915445"/>
              <a:gd name="connsiteX8" fmla="*/ 2087877 w 8634799"/>
              <a:gd name="connsiteY8" fmla="*/ 796564 h 915445"/>
              <a:gd name="connsiteX9" fmla="*/ 2565599 w 8634799"/>
              <a:gd name="connsiteY9" fmla="*/ 796564 h 915445"/>
              <a:gd name="connsiteX10" fmla="*/ 3336468 w 8634799"/>
              <a:gd name="connsiteY10" fmla="*/ 839058 h 915445"/>
              <a:gd name="connsiteX11" fmla="*/ 4215904 w 8634799"/>
              <a:gd name="connsiteY11" fmla="*/ 822064 h 915445"/>
              <a:gd name="connsiteX12" fmla="*/ 4845622 w 8634799"/>
              <a:gd name="connsiteY12" fmla="*/ 830570 h 915445"/>
              <a:gd name="connsiteX13" fmla="*/ 5681632 w 8634799"/>
              <a:gd name="connsiteY13" fmla="*/ 830570 h 915445"/>
              <a:gd name="connsiteX14" fmla="*/ 6745645 w 8634799"/>
              <a:gd name="connsiteY14" fmla="*/ 856070 h 915445"/>
              <a:gd name="connsiteX15" fmla="*/ 7494800 w 8634799"/>
              <a:gd name="connsiteY15" fmla="*/ 847564 h 915445"/>
              <a:gd name="connsiteX16" fmla="*/ 8026795 w 8634799"/>
              <a:gd name="connsiteY16" fmla="*/ 839058 h 915445"/>
              <a:gd name="connsiteX17" fmla="*/ 8504518 w 8634799"/>
              <a:gd name="connsiteY17" fmla="*/ 805070 h 915445"/>
              <a:gd name="connsiteX18" fmla="*/ 8634799 w 8634799"/>
              <a:gd name="connsiteY18" fmla="*/ 822064 h 915445"/>
              <a:gd name="connsiteX19" fmla="*/ 8634799 w 8634799"/>
              <a:gd name="connsiteY19" fmla="*/ 201707 h 915445"/>
              <a:gd name="connsiteX20" fmla="*/ 8450223 w 8634799"/>
              <a:gd name="connsiteY20" fmla="*/ 133786 h 915445"/>
              <a:gd name="connsiteX21" fmla="*/ 7635927 w 8634799"/>
              <a:gd name="connsiteY21" fmla="*/ 82805 h 915445"/>
              <a:gd name="connsiteX22" fmla="*/ 7049636 w 8634799"/>
              <a:gd name="connsiteY22" fmla="*/ 176280 h 915445"/>
              <a:gd name="connsiteX23" fmla="*/ 6342549 w 8634799"/>
              <a:gd name="connsiteY23" fmla="*/ 123721 h 915445"/>
              <a:gd name="connsiteX24" fmla="*/ 5902209 w 8634799"/>
              <a:gd name="connsiteY24" fmla="*/ 226749 h 915445"/>
              <a:gd name="connsiteX25" fmla="*/ 5182195 w 8634799"/>
              <a:gd name="connsiteY25" fmla="*/ 269755 h 915445"/>
              <a:gd name="connsiteX26" fmla="*/ 3618314 w 8634799"/>
              <a:gd name="connsiteY26" fmla="*/ 21218 h 915445"/>
              <a:gd name="connsiteX27" fmla="*/ 2370177 w 8634799"/>
              <a:gd name="connsiteY27" fmla="*/ 133786 h 915445"/>
              <a:gd name="connsiteX28" fmla="*/ 578745 w 8634799"/>
              <a:gd name="connsiteY28" fmla="*/ 125280 h 915445"/>
              <a:gd name="connsiteX29" fmla="*/ 38923 w 8634799"/>
              <a:gd name="connsiteY29" fmla="*/ 134331 h 915445"/>
              <a:gd name="connsiteX0" fmla="*/ 38923 w 8634799"/>
              <a:gd name="connsiteY0" fmla="*/ 153045 h 934159"/>
              <a:gd name="connsiteX1" fmla="*/ 4765 w 8634799"/>
              <a:gd name="connsiteY1" fmla="*/ 225774 h 934159"/>
              <a:gd name="connsiteX2" fmla="*/ 16985 w 8634799"/>
              <a:gd name="connsiteY2" fmla="*/ 437009 h 934159"/>
              <a:gd name="connsiteX3" fmla="*/ 31647 w 8634799"/>
              <a:gd name="connsiteY3" fmla="*/ 696255 h 934159"/>
              <a:gd name="connsiteX4" fmla="*/ 43864 w 8634799"/>
              <a:gd name="connsiteY4" fmla="*/ 773071 h 934159"/>
              <a:gd name="connsiteX5" fmla="*/ 80207 w 8634799"/>
              <a:gd name="connsiteY5" fmla="*/ 933221 h 934159"/>
              <a:gd name="connsiteX6" fmla="*/ 937008 w 8634799"/>
              <a:gd name="connsiteY6" fmla="*/ 840778 h 934159"/>
              <a:gd name="connsiteX7" fmla="*/ 1631867 w 8634799"/>
              <a:gd name="connsiteY7" fmla="*/ 874766 h 934159"/>
              <a:gd name="connsiteX8" fmla="*/ 2087877 w 8634799"/>
              <a:gd name="connsiteY8" fmla="*/ 815278 h 934159"/>
              <a:gd name="connsiteX9" fmla="*/ 2565599 w 8634799"/>
              <a:gd name="connsiteY9" fmla="*/ 815278 h 934159"/>
              <a:gd name="connsiteX10" fmla="*/ 3336468 w 8634799"/>
              <a:gd name="connsiteY10" fmla="*/ 857772 h 934159"/>
              <a:gd name="connsiteX11" fmla="*/ 4215904 w 8634799"/>
              <a:gd name="connsiteY11" fmla="*/ 840778 h 934159"/>
              <a:gd name="connsiteX12" fmla="*/ 4845622 w 8634799"/>
              <a:gd name="connsiteY12" fmla="*/ 849284 h 934159"/>
              <a:gd name="connsiteX13" fmla="*/ 5681632 w 8634799"/>
              <a:gd name="connsiteY13" fmla="*/ 849284 h 934159"/>
              <a:gd name="connsiteX14" fmla="*/ 6745645 w 8634799"/>
              <a:gd name="connsiteY14" fmla="*/ 874784 h 934159"/>
              <a:gd name="connsiteX15" fmla="*/ 7494800 w 8634799"/>
              <a:gd name="connsiteY15" fmla="*/ 866278 h 934159"/>
              <a:gd name="connsiteX16" fmla="*/ 8026795 w 8634799"/>
              <a:gd name="connsiteY16" fmla="*/ 857772 h 934159"/>
              <a:gd name="connsiteX17" fmla="*/ 8504518 w 8634799"/>
              <a:gd name="connsiteY17" fmla="*/ 823784 h 934159"/>
              <a:gd name="connsiteX18" fmla="*/ 8634799 w 8634799"/>
              <a:gd name="connsiteY18" fmla="*/ 840778 h 934159"/>
              <a:gd name="connsiteX19" fmla="*/ 8634799 w 8634799"/>
              <a:gd name="connsiteY19" fmla="*/ 220421 h 934159"/>
              <a:gd name="connsiteX20" fmla="*/ 8450223 w 8634799"/>
              <a:gd name="connsiteY20" fmla="*/ 152500 h 934159"/>
              <a:gd name="connsiteX21" fmla="*/ 7635927 w 8634799"/>
              <a:gd name="connsiteY21" fmla="*/ 101519 h 934159"/>
              <a:gd name="connsiteX22" fmla="*/ 7049636 w 8634799"/>
              <a:gd name="connsiteY22" fmla="*/ 194994 h 934159"/>
              <a:gd name="connsiteX23" fmla="*/ 6342549 w 8634799"/>
              <a:gd name="connsiteY23" fmla="*/ 142435 h 934159"/>
              <a:gd name="connsiteX24" fmla="*/ 5902209 w 8634799"/>
              <a:gd name="connsiteY24" fmla="*/ 245463 h 934159"/>
              <a:gd name="connsiteX25" fmla="*/ 5182195 w 8634799"/>
              <a:gd name="connsiteY25" fmla="*/ 288469 h 934159"/>
              <a:gd name="connsiteX26" fmla="*/ 3655437 w 8634799"/>
              <a:gd name="connsiteY26" fmla="*/ 19929 h 934159"/>
              <a:gd name="connsiteX27" fmla="*/ 2370177 w 8634799"/>
              <a:gd name="connsiteY27" fmla="*/ 152500 h 934159"/>
              <a:gd name="connsiteX28" fmla="*/ 578745 w 8634799"/>
              <a:gd name="connsiteY28" fmla="*/ 143994 h 934159"/>
              <a:gd name="connsiteX29" fmla="*/ 38923 w 8634799"/>
              <a:gd name="connsiteY29" fmla="*/ 153045 h 934159"/>
              <a:gd name="connsiteX0" fmla="*/ 38923 w 8634799"/>
              <a:gd name="connsiteY0" fmla="*/ 203294 h 984408"/>
              <a:gd name="connsiteX1" fmla="*/ 4765 w 8634799"/>
              <a:gd name="connsiteY1" fmla="*/ 276023 h 984408"/>
              <a:gd name="connsiteX2" fmla="*/ 16985 w 8634799"/>
              <a:gd name="connsiteY2" fmla="*/ 487258 h 984408"/>
              <a:gd name="connsiteX3" fmla="*/ 31647 w 8634799"/>
              <a:gd name="connsiteY3" fmla="*/ 746504 h 984408"/>
              <a:gd name="connsiteX4" fmla="*/ 43864 w 8634799"/>
              <a:gd name="connsiteY4" fmla="*/ 823320 h 984408"/>
              <a:gd name="connsiteX5" fmla="*/ 80207 w 8634799"/>
              <a:gd name="connsiteY5" fmla="*/ 983470 h 984408"/>
              <a:gd name="connsiteX6" fmla="*/ 937008 w 8634799"/>
              <a:gd name="connsiteY6" fmla="*/ 891027 h 984408"/>
              <a:gd name="connsiteX7" fmla="*/ 1631867 w 8634799"/>
              <a:gd name="connsiteY7" fmla="*/ 925015 h 984408"/>
              <a:gd name="connsiteX8" fmla="*/ 2087877 w 8634799"/>
              <a:gd name="connsiteY8" fmla="*/ 865527 h 984408"/>
              <a:gd name="connsiteX9" fmla="*/ 2565599 w 8634799"/>
              <a:gd name="connsiteY9" fmla="*/ 865527 h 984408"/>
              <a:gd name="connsiteX10" fmla="*/ 3336468 w 8634799"/>
              <a:gd name="connsiteY10" fmla="*/ 908021 h 984408"/>
              <a:gd name="connsiteX11" fmla="*/ 4215904 w 8634799"/>
              <a:gd name="connsiteY11" fmla="*/ 891027 h 984408"/>
              <a:gd name="connsiteX12" fmla="*/ 4845622 w 8634799"/>
              <a:gd name="connsiteY12" fmla="*/ 899533 h 984408"/>
              <a:gd name="connsiteX13" fmla="*/ 5681632 w 8634799"/>
              <a:gd name="connsiteY13" fmla="*/ 899533 h 984408"/>
              <a:gd name="connsiteX14" fmla="*/ 6745645 w 8634799"/>
              <a:gd name="connsiteY14" fmla="*/ 925033 h 984408"/>
              <a:gd name="connsiteX15" fmla="*/ 7494800 w 8634799"/>
              <a:gd name="connsiteY15" fmla="*/ 916527 h 984408"/>
              <a:gd name="connsiteX16" fmla="*/ 8026795 w 8634799"/>
              <a:gd name="connsiteY16" fmla="*/ 908021 h 984408"/>
              <a:gd name="connsiteX17" fmla="*/ 8504518 w 8634799"/>
              <a:gd name="connsiteY17" fmla="*/ 874033 h 984408"/>
              <a:gd name="connsiteX18" fmla="*/ 8634799 w 8634799"/>
              <a:gd name="connsiteY18" fmla="*/ 891027 h 984408"/>
              <a:gd name="connsiteX19" fmla="*/ 8634799 w 8634799"/>
              <a:gd name="connsiteY19" fmla="*/ 270670 h 984408"/>
              <a:gd name="connsiteX20" fmla="*/ 8450223 w 8634799"/>
              <a:gd name="connsiteY20" fmla="*/ 202749 h 984408"/>
              <a:gd name="connsiteX21" fmla="*/ 7635927 w 8634799"/>
              <a:gd name="connsiteY21" fmla="*/ 151768 h 984408"/>
              <a:gd name="connsiteX22" fmla="*/ 7049636 w 8634799"/>
              <a:gd name="connsiteY22" fmla="*/ 245243 h 984408"/>
              <a:gd name="connsiteX23" fmla="*/ 6342549 w 8634799"/>
              <a:gd name="connsiteY23" fmla="*/ 192684 h 984408"/>
              <a:gd name="connsiteX24" fmla="*/ 5902209 w 8634799"/>
              <a:gd name="connsiteY24" fmla="*/ 295712 h 984408"/>
              <a:gd name="connsiteX25" fmla="*/ 5182195 w 8634799"/>
              <a:gd name="connsiteY25" fmla="*/ 338718 h 984408"/>
              <a:gd name="connsiteX26" fmla="*/ 3655437 w 8634799"/>
              <a:gd name="connsiteY26" fmla="*/ 70178 h 984408"/>
              <a:gd name="connsiteX27" fmla="*/ 2370177 w 8634799"/>
              <a:gd name="connsiteY27" fmla="*/ 202749 h 984408"/>
              <a:gd name="connsiteX28" fmla="*/ 578745 w 8634799"/>
              <a:gd name="connsiteY28" fmla="*/ 194243 h 984408"/>
              <a:gd name="connsiteX29" fmla="*/ 38923 w 8634799"/>
              <a:gd name="connsiteY29" fmla="*/ 203294 h 984408"/>
              <a:gd name="connsiteX0" fmla="*/ 38923 w 8634799"/>
              <a:gd name="connsiteY0" fmla="*/ 146213 h 927327"/>
              <a:gd name="connsiteX1" fmla="*/ 4765 w 8634799"/>
              <a:gd name="connsiteY1" fmla="*/ 218942 h 927327"/>
              <a:gd name="connsiteX2" fmla="*/ 16985 w 8634799"/>
              <a:gd name="connsiteY2" fmla="*/ 430177 h 927327"/>
              <a:gd name="connsiteX3" fmla="*/ 31647 w 8634799"/>
              <a:gd name="connsiteY3" fmla="*/ 689423 h 927327"/>
              <a:gd name="connsiteX4" fmla="*/ 43864 w 8634799"/>
              <a:gd name="connsiteY4" fmla="*/ 766239 h 927327"/>
              <a:gd name="connsiteX5" fmla="*/ 80207 w 8634799"/>
              <a:gd name="connsiteY5" fmla="*/ 926389 h 927327"/>
              <a:gd name="connsiteX6" fmla="*/ 937008 w 8634799"/>
              <a:gd name="connsiteY6" fmla="*/ 833946 h 927327"/>
              <a:gd name="connsiteX7" fmla="*/ 1631867 w 8634799"/>
              <a:gd name="connsiteY7" fmla="*/ 867934 h 927327"/>
              <a:gd name="connsiteX8" fmla="*/ 2087877 w 8634799"/>
              <a:gd name="connsiteY8" fmla="*/ 808446 h 927327"/>
              <a:gd name="connsiteX9" fmla="*/ 2565599 w 8634799"/>
              <a:gd name="connsiteY9" fmla="*/ 808446 h 927327"/>
              <a:gd name="connsiteX10" fmla="*/ 3336468 w 8634799"/>
              <a:gd name="connsiteY10" fmla="*/ 850940 h 927327"/>
              <a:gd name="connsiteX11" fmla="*/ 4215904 w 8634799"/>
              <a:gd name="connsiteY11" fmla="*/ 833946 h 927327"/>
              <a:gd name="connsiteX12" fmla="*/ 4845622 w 8634799"/>
              <a:gd name="connsiteY12" fmla="*/ 842452 h 927327"/>
              <a:gd name="connsiteX13" fmla="*/ 5681632 w 8634799"/>
              <a:gd name="connsiteY13" fmla="*/ 842452 h 927327"/>
              <a:gd name="connsiteX14" fmla="*/ 6745645 w 8634799"/>
              <a:gd name="connsiteY14" fmla="*/ 867952 h 927327"/>
              <a:gd name="connsiteX15" fmla="*/ 7494800 w 8634799"/>
              <a:gd name="connsiteY15" fmla="*/ 859446 h 927327"/>
              <a:gd name="connsiteX16" fmla="*/ 8026795 w 8634799"/>
              <a:gd name="connsiteY16" fmla="*/ 850940 h 927327"/>
              <a:gd name="connsiteX17" fmla="*/ 8504518 w 8634799"/>
              <a:gd name="connsiteY17" fmla="*/ 816952 h 927327"/>
              <a:gd name="connsiteX18" fmla="*/ 8634799 w 8634799"/>
              <a:gd name="connsiteY18" fmla="*/ 833946 h 927327"/>
              <a:gd name="connsiteX19" fmla="*/ 8634799 w 8634799"/>
              <a:gd name="connsiteY19" fmla="*/ 213589 h 927327"/>
              <a:gd name="connsiteX20" fmla="*/ 8450223 w 8634799"/>
              <a:gd name="connsiteY20" fmla="*/ 145668 h 927327"/>
              <a:gd name="connsiteX21" fmla="*/ 7635927 w 8634799"/>
              <a:gd name="connsiteY21" fmla="*/ 94687 h 927327"/>
              <a:gd name="connsiteX22" fmla="*/ 7049636 w 8634799"/>
              <a:gd name="connsiteY22" fmla="*/ 188162 h 927327"/>
              <a:gd name="connsiteX23" fmla="*/ 6342549 w 8634799"/>
              <a:gd name="connsiteY23" fmla="*/ 135603 h 927327"/>
              <a:gd name="connsiteX24" fmla="*/ 5902209 w 8634799"/>
              <a:gd name="connsiteY24" fmla="*/ 238631 h 927327"/>
              <a:gd name="connsiteX25" fmla="*/ 5182195 w 8634799"/>
              <a:gd name="connsiteY25" fmla="*/ 281637 h 927327"/>
              <a:gd name="connsiteX26" fmla="*/ 3822487 w 8634799"/>
              <a:gd name="connsiteY26" fmla="*/ 79772 h 927327"/>
              <a:gd name="connsiteX27" fmla="*/ 2370177 w 8634799"/>
              <a:gd name="connsiteY27" fmla="*/ 145668 h 927327"/>
              <a:gd name="connsiteX28" fmla="*/ 578745 w 8634799"/>
              <a:gd name="connsiteY28" fmla="*/ 137162 h 927327"/>
              <a:gd name="connsiteX29" fmla="*/ 38923 w 8634799"/>
              <a:gd name="connsiteY29" fmla="*/ 146213 h 927327"/>
              <a:gd name="connsiteX0" fmla="*/ 38923 w 8634799"/>
              <a:gd name="connsiteY0" fmla="*/ 157240 h 938354"/>
              <a:gd name="connsiteX1" fmla="*/ 4765 w 8634799"/>
              <a:gd name="connsiteY1" fmla="*/ 229969 h 938354"/>
              <a:gd name="connsiteX2" fmla="*/ 16985 w 8634799"/>
              <a:gd name="connsiteY2" fmla="*/ 441204 h 938354"/>
              <a:gd name="connsiteX3" fmla="*/ 31647 w 8634799"/>
              <a:gd name="connsiteY3" fmla="*/ 700450 h 938354"/>
              <a:gd name="connsiteX4" fmla="*/ 43864 w 8634799"/>
              <a:gd name="connsiteY4" fmla="*/ 777266 h 938354"/>
              <a:gd name="connsiteX5" fmla="*/ 80207 w 8634799"/>
              <a:gd name="connsiteY5" fmla="*/ 937416 h 938354"/>
              <a:gd name="connsiteX6" fmla="*/ 937008 w 8634799"/>
              <a:gd name="connsiteY6" fmla="*/ 844973 h 938354"/>
              <a:gd name="connsiteX7" fmla="*/ 1631867 w 8634799"/>
              <a:gd name="connsiteY7" fmla="*/ 878961 h 938354"/>
              <a:gd name="connsiteX8" fmla="*/ 2087877 w 8634799"/>
              <a:gd name="connsiteY8" fmla="*/ 819473 h 938354"/>
              <a:gd name="connsiteX9" fmla="*/ 2565599 w 8634799"/>
              <a:gd name="connsiteY9" fmla="*/ 819473 h 938354"/>
              <a:gd name="connsiteX10" fmla="*/ 3336468 w 8634799"/>
              <a:gd name="connsiteY10" fmla="*/ 861967 h 938354"/>
              <a:gd name="connsiteX11" fmla="*/ 4215904 w 8634799"/>
              <a:gd name="connsiteY11" fmla="*/ 844973 h 938354"/>
              <a:gd name="connsiteX12" fmla="*/ 4845622 w 8634799"/>
              <a:gd name="connsiteY12" fmla="*/ 853479 h 938354"/>
              <a:gd name="connsiteX13" fmla="*/ 5681632 w 8634799"/>
              <a:gd name="connsiteY13" fmla="*/ 853479 h 938354"/>
              <a:gd name="connsiteX14" fmla="*/ 6745645 w 8634799"/>
              <a:gd name="connsiteY14" fmla="*/ 878979 h 938354"/>
              <a:gd name="connsiteX15" fmla="*/ 7494800 w 8634799"/>
              <a:gd name="connsiteY15" fmla="*/ 870473 h 938354"/>
              <a:gd name="connsiteX16" fmla="*/ 8026795 w 8634799"/>
              <a:gd name="connsiteY16" fmla="*/ 861967 h 938354"/>
              <a:gd name="connsiteX17" fmla="*/ 8504518 w 8634799"/>
              <a:gd name="connsiteY17" fmla="*/ 827979 h 938354"/>
              <a:gd name="connsiteX18" fmla="*/ 8634799 w 8634799"/>
              <a:gd name="connsiteY18" fmla="*/ 844973 h 938354"/>
              <a:gd name="connsiteX19" fmla="*/ 8634799 w 8634799"/>
              <a:gd name="connsiteY19" fmla="*/ 224616 h 938354"/>
              <a:gd name="connsiteX20" fmla="*/ 8450223 w 8634799"/>
              <a:gd name="connsiteY20" fmla="*/ 156695 h 938354"/>
              <a:gd name="connsiteX21" fmla="*/ 7635927 w 8634799"/>
              <a:gd name="connsiteY21" fmla="*/ 105714 h 938354"/>
              <a:gd name="connsiteX22" fmla="*/ 7049636 w 8634799"/>
              <a:gd name="connsiteY22" fmla="*/ 199189 h 938354"/>
              <a:gd name="connsiteX23" fmla="*/ 6342549 w 8634799"/>
              <a:gd name="connsiteY23" fmla="*/ 146630 h 938354"/>
              <a:gd name="connsiteX24" fmla="*/ 5902209 w 8634799"/>
              <a:gd name="connsiteY24" fmla="*/ 249658 h 938354"/>
              <a:gd name="connsiteX25" fmla="*/ 5182195 w 8634799"/>
              <a:gd name="connsiteY25" fmla="*/ 292664 h 938354"/>
              <a:gd name="connsiteX26" fmla="*/ 3822487 w 8634799"/>
              <a:gd name="connsiteY26" fmla="*/ 90799 h 938354"/>
              <a:gd name="connsiteX27" fmla="*/ 2370177 w 8634799"/>
              <a:gd name="connsiteY27" fmla="*/ 156695 h 938354"/>
              <a:gd name="connsiteX28" fmla="*/ 578745 w 8634799"/>
              <a:gd name="connsiteY28" fmla="*/ 148189 h 938354"/>
              <a:gd name="connsiteX29" fmla="*/ 38923 w 8634799"/>
              <a:gd name="connsiteY29" fmla="*/ 157240 h 938354"/>
              <a:gd name="connsiteX0" fmla="*/ 38923 w 12045155"/>
              <a:gd name="connsiteY0" fmla="*/ 157240 h 938354"/>
              <a:gd name="connsiteX1" fmla="*/ 4765 w 12045155"/>
              <a:gd name="connsiteY1" fmla="*/ 229969 h 938354"/>
              <a:gd name="connsiteX2" fmla="*/ 16985 w 12045155"/>
              <a:gd name="connsiteY2" fmla="*/ 441204 h 938354"/>
              <a:gd name="connsiteX3" fmla="*/ 31647 w 12045155"/>
              <a:gd name="connsiteY3" fmla="*/ 700450 h 938354"/>
              <a:gd name="connsiteX4" fmla="*/ 43864 w 12045155"/>
              <a:gd name="connsiteY4" fmla="*/ 777266 h 938354"/>
              <a:gd name="connsiteX5" fmla="*/ 80207 w 12045155"/>
              <a:gd name="connsiteY5" fmla="*/ 937416 h 938354"/>
              <a:gd name="connsiteX6" fmla="*/ 937008 w 12045155"/>
              <a:gd name="connsiteY6" fmla="*/ 844973 h 938354"/>
              <a:gd name="connsiteX7" fmla="*/ 1631867 w 12045155"/>
              <a:gd name="connsiteY7" fmla="*/ 878961 h 938354"/>
              <a:gd name="connsiteX8" fmla="*/ 2087877 w 12045155"/>
              <a:gd name="connsiteY8" fmla="*/ 819473 h 938354"/>
              <a:gd name="connsiteX9" fmla="*/ 2565599 w 12045155"/>
              <a:gd name="connsiteY9" fmla="*/ 819473 h 938354"/>
              <a:gd name="connsiteX10" fmla="*/ 3336468 w 12045155"/>
              <a:gd name="connsiteY10" fmla="*/ 861967 h 938354"/>
              <a:gd name="connsiteX11" fmla="*/ 4215904 w 12045155"/>
              <a:gd name="connsiteY11" fmla="*/ 844973 h 938354"/>
              <a:gd name="connsiteX12" fmla="*/ 4845622 w 12045155"/>
              <a:gd name="connsiteY12" fmla="*/ 853479 h 938354"/>
              <a:gd name="connsiteX13" fmla="*/ 5681632 w 12045155"/>
              <a:gd name="connsiteY13" fmla="*/ 853479 h 938354"/>
              <a:gd name="connsiteX14" fmla="*/ 6745645 w 12045155"/>
              <a:gd name="connsiteY14" fmla="*/ 878979 h 938354"/>
              <a:gd name="connsiteX15" fmla="*/ 7494800 w 12045155"/>
              <a:gd name="connsiteY15" fmla="*/ 870473 h 938354"/>
              <a:gd name="connsiteX16" fmla="*/ 8026795 w 12045155"/>
              <a:gd name="connsiteY16" fmla="*/ 861967 h 938354"/>
              <a:gd name="connsiteX17" fmla="*/ 8504518 w 12045155"/>
              <a:gd name="connsiteY17" fmla="*/ 827979 h 938354"/>
              <a:gd name="connsiteX18" fmla="*/ 12045155 w 12045155"/>
              <a:gd name="connsiteY18" fmla="*/ 699393 h 938354"/>
              <a:gd name="connsiteX19" fmla="*/ 8634799 w 12045155"/>
              <a:gd name="connsiteY19" fmla="*/ 224616 h 938354"/>
              <a:gd name="connsiteX20" fmla="*/ 8450223 w 12045155"/>
              <a:gd name="connsiteY20" fmla="*/ 156695 h 938354"/>
              <a:gd name="connsiteX21" fmla="*/ 7635927 w 12045155"/>
              <a:gd name="connsiteY21" fmla="*/ 105714 h 938354"/>
              <a:gd name="connsiteX22" fmla="*/ 7049636 w 12045155"/>
              <a:gd name="connsiteY22" fmla="*/ 199189 h 938354"/>
              <a:gd name="connsiteX23" fmla="*/ 6342549 w 12045155"/>
              <a:gd name="connsiteY23" fmla="*/ 146630 h 938354"/>
              <a:gd name="connsiteX24" fmla="*/ 5902209 w 12045155"/>
              <a:gd name="connsiteY24" fmla="*/ 249658 h 938354"/>
              <a:gd name="connsiteX25" fmla="*/ 5182195 w 12045155"/>
              <a:gd name="connsiteY25" fmla="*/ 292664 h 938354"/>
              <a:gd name="connsiteX26" fmla="*/ 3822487 w 12045155"/>
              <a:gd name="connsiteY26" fmla="*/ 90799 h 938354"/>
              <a:gd name="connsiteX27" fmla="*/ 2370177 w 12045155"/>
              <a:gd name="connsiteY27" fmla="*/ 156695 h 938354"/>
              <a:gd name="connsiteX28" fmla="*/ 578745 w 12045155"/>
              <a:gd name="connsiteY28" fmla="*/ 148189 h 938354"/>
              <a:gd name="connsiteX29" fmla="*/ 38923 w 12045155"/>
              <a:gd name="connsiteY29" fmla="*/ 157240 h 938354"/>
              <a:gd name="connsiteX0" fmla="*/ 38923 w 12045155"/>
              <a:gd name="connsiteY0" fmla="*/ 157240 h 938354"/>
              <a:gd name="connsiteX1" fmla="*/ 4765 w 12045155"/>
              <a:gd name="connsiteY1" fmla="*/ 229969 h 938354"/>
              <a:gd name="connsiteX2" fmla="*/ 16985 w 12045155"/>
              <a:gd name="connsiteY2" fmla="*/ 441204 h 938354"/>
              <a:gd name="connsiteX3" fmla="*/ 31647 w 12045155"/>
              <a:gd name="connsiteY3" fmla="*/ 700450 h 938354"/>
              <a:gd name="connsiteX4" fmla="*/ 43864 w 12045155"/>
              <a:gd name="connsiteY4" fmla="*/ 777266 h 938354"/>
              <a:gd name="connsiteX5" fmla="*/ 80207 w 12045155"/>
              <a:gd name="connsiteY5" fmla="*/ 937416 h 938354"/>
              <a:gd name="connsiteX6" fmla="*/ 937008 w 12045155"/>
              <a:gd name="connsiteY6" fmla="*/ 844973 h 938354"/>
              <a:gd name="connsiteX7" fmla="*/ 1631867 w 12045155"/>
              <a:gd name="connsiteY7" fmla="*/ 878961 h 938354"/>
              <a:gd name="connsiteX8" fmla="*/ 2087877 w 12045155"/>
              <a:gd name="connsiteY8" fmla="*/ 819473 h 938354"/>
              <a:gd name="connsiteX9" fmla="*/ 2565599 w 12045155"/>
              <a:gd name="connsiteY9" fmla="*/ 819473 h 938354"/>
              <a:gd name="connsiteX10" fmla="*/ 3336468 w 12045155"/>
              <a:gd name="connsiteY10" fmla="*/ 861967 h 938354"/>
              <a:gd name="connsiteX11" fmla="*/ 4215904 w 12045155"/>
              <a:gd name="connsiteY11" fmla="*/ 844973 h 938354"/>
              <a:gd name="connsiteX12" fmla="*/ 4845622 w 12045155"/>
              <a:gd name="connsiteY12" fmla="*/ 853479 h 938354"/>
              <a:gd name="connsiteX13" fmla="*/ 5681632 w 12045155"/>
              <a:gd name="connsiteY13" fmla="*/ 853479 h 938354"/>
              <a:gd name="connsiteX14" fmla="*/ 6745645 w 12045155"/>
              <a:gd name="connsiteY14" fmla="*/ 878979 h 938354"/>
              <a:gd name="connsiteX15" fmla="*/ 7494800 w 12045155"/>
              <a:gd name="connsiteY15" fmla="*/ 870473 h 938354"/>
              <a:gd name="connsiteX16" fmla="*/ 8026795 w 12045155"/>
              <a:gd name="connsiteY16" fmla="*/ 861967 h 938354"/>
              <a:gd name="connsiteX17" fmla="*/ 8504518 w 12045155"/>
              <a:gd name="connsiteY17" fmla="*/ 827979 h 938354"/>
              <a:gd name="connsiteX18" fmla="*/ 12045155 w 12045155"/>
              <a:gd name="connsiteY18" fmla="*/ 699393 h 938354"/>
              <a:gd name="connsiteX19" fmla="*/ 12045155 w 12045155"/>
              <a:gd name="connsiteY19" fmla="*/ 261011 h 938354"/>
              <a:gd name="connsiteX20" fmla="*/ 8450223 w 12045155"/>
              <a:gd name="connsiteY20" fmla="*/ 156695 h 938354"/>
              <a:gd name="connsiteX21" fmla="*/ 7635927 w 12045155"/>
              <a:gd name="connsiteY21" fmla="*/ 105714 h 938354"/>
              <a:gd name="connsiteX22" fmla="*/ 7049636 w 12045155"/>
              <a:gd name="connsiteY22" fmla="*/ 199189 h 938354"/>
              <a:gd name="connsiteX23" fmla="*/ 6342549 w 12045155"/>
              <a:gd name="connsiteY23" fmla="*/ 146630 h 938354"/>
              <a:gd name="connsiteX24" fmla="*/ 5902209 w 12045155"/>
              <a:gd name="connsiteY24" fmla="*/ 249658 h 938354"/>
              <a:gd name="connsiteX25" fmla="*/ 5182195 w 12045155"/>
              <a:gd name="connsiteY25" fmla="*/ 292664 h 938354"/>
              <a:gd name="connsiteX26" fmla="*/ 3822487 w 12045155"/>
              <a:gd name="connsiteY26" fmla="*/ 90799 h 938354"/>
              <a:gd name="connsiteX27" fmla="*/ 2370177 w 12045155"/>
              <a:gd name="connsiteY27" fmla="*/ 156695 h 938354"/>
              <a:gd name="connsiteX28" fmla="*/ 578745 w 12045155"/>
              <a:gd name="connsiteY28" fmla="*/ 148189 h 938354"/>
              <a:gd name="connsiteX29" fmla="*/ 38923 w 12045155"/>
              <a:gd name="connsiteY29" fmla="*/ 157240 h 938354"/>
              <a:gd name="connsiteX0" fmla="*/ 38923 w 12045155"/>
              <a:gd name="connsiteY0" fmla="*/ 157240 h 1129823"/>
              <a:gd name="connsiteX1" fmla="*/ 4765 w 12045155"/>
              <a:gd name="connsiteY1" fmla="*/ 229969 h 1129823"/>
              <a:gd name="connsiteX2" fmla="*/ 16985 w 12045155"/>
              <a:gd name="connsiteY2" fmla="*/ 441204 h 1129823"/>
              <a:gd name="connsiteX3" fmla="*/ 31647 w 12045155"/>
              <a:gd name="connsiteY3" fmla="*/ 700450 h 1129823"/>
              <a:gd name="connsiteX4" fmla="*/ 43864 w 12045155"/>
              <a:gd name="connsiteY4" fmla="*/ 777266 h 1129823"/>
              <a:gd name="connsiteX5" fmla="*/ 80207 w 12045155"/>
              <a:gd name="connsiteY5" fmla="*/ 937416 h 1129823"/>
              <a:gd name="connsiteX6" fmla="*/ 937008 w 12045155"/>
              <a:gd name="connsiteY6" fmla="*/ 844973 h 1129823"/>
              <a:gd name="connsiteX7" fmla="*/ 1631867 w 12045155"/>
              <a:gd name="connsiteY7" fmla="*/ 878961 h 1129823"/>
              <a:gd name="connsiteX8" fmla="*/ 2087877 w 12045155"/>
              <a:gd name="connsiteY8" fmla="*/ 819473 h 1129823"/>
              <a:gd name="connsiteX9" fmla="*/ 2565599 w 12045155"/>
              <a:gd name="connsiteY9" fmla="*/ 819473 h 1129823"/>
              <a:gd name="connsiteX10" fmla="*/ 3336468 w 12045155"/>
              <a:gd name="connsiteY10" fmla="*/ 861967 h 1129823"/>
              <a:gd name="connsiteX11" fmla="*/ 4215904 w 12045155"/>
              <a:gd name="connsiteY11" fmla="*/ 844973 h 1129823"/>
              <a:gd name="connsiteX12" fmla="*/ 4845622 w 12045155"/>
              <a:gd name="connsiteY12" fmla="*/ 853479 h 1129823"/>
              <a:gd name="connsiteX13" fmla="*/ 5681632 w 12045155"/>
              <a:gd name="connsiteY13" fmla="*/ 853479 h 1129823"/>
              <a:gd name="connsiteX14" fmla="*/ 6745645 w 12045155"/>
              <a:gd name="connsiteY14" fmla="*/ 878979 h 1129823"/>
              <a:gd name="connsiteX15" fmla="*/ 7494800 w 12045155"/>
              <a:gd name="connsiteY15" fmla="*/ 870473 h 1129823"/>
              <a:gd name="connsiteX16" fmla="*/ 8026795 w 12045155"/>
              <a:gd name="connsiteY16" fmla="*/ 861967 h 1129823"/>
              <a:gd name="connsiteX17" fmla="*/ 8504518 w 12045155"/>
              <a:gd name="connsiteY17" fmla="*/ 827979 h 1129823"/>
              <a:gd name="connsiteX18" fmla="*/ 11481826 w 12045155"/>
              <a:gd name="connsiteY18" fmla="*/ 1127088 h 1129823"/>
              <a:gd name="connsiteX19" fmla="*/ 12045155 w 12045155"/>
              <a:gd name="connsiteY19" fmla="*/ 699393 h 1129823"/>
              <a:gd name="connsiteX20" fmla="*/ 12045155 w 12045155"/>
              <a:gd name="connsiteY20" fmla="*/ 261011 h 1129823"/>
              <a:gd name="connsiteX21" fmla="*/ 8450223 w 12045155"/>
              <a:gd name="connsiteY21" fmla="*/ 156695 h 1129823"/>
              <a:gd name="connsiteX22" fmla="*/ 7635927 w 12045155"/>
              <a:gd name="connsiteY22" fmla="*/ 105714 h 1129823"/>
              <a:gd name="connsiteX23" fmla="*/ 7049636 w 12045155"/>
              <a:gd name="connsiteY23" fmla="*/ 199189 h 1129823"/>
              <a:gd name="connsiteX24" fmla="*/ 6342549 w 12045155"/>
              <a:gd name="connsiteY24" fmla="*/ 146630 h 1129823"/>
              <a:gd name="connsiteX25" fmla="*/ 5902209 w 12045155"/>
              <a:gd name="connsiteY25" fmla="*/ 249658 h 1129823"/>
              <a:gd name="connsiteX26" fmla="*/ 5182195 w 12045155"/>
              <a:gd name="connsiteY26" fmla="*/ 292664 h 1129823"/>
              <a:gd name="connsiteX27" fmla="*/ 3822487 w 12045155"/>
              <a:gd name="connsiteY27" fmla="*/ 90799 h 1129823"/>
              <a:gd name="connsiteX28" fmla="*/ 2370177 w 12045155"/>
              <a:gd name="connsiteY28" fmla="*/ 156695 h 1129823"/>
              <a:gd name="connsiteX29" fmla="*/ 578745 w 12045155"/>
              <a:gd name="connsiteY29" fmla="*/ 148189 h 1129823"/>
              <a:gd name="connsiteX30" fmla="*/ 38923 w 12045155"/>
              <a:gd name="connsiteY30" fmla="*/ 157240 h 1129823"/>
              <a:gd name="connsiteX0" fmla="*/ 38923 w 12045155"/>
              <a:gd name="connsiteY0" fmla="*/ 157240 h 1784983"/>
              <a:gd name="connsiteX1" fmla="*/ 4765 w 12045155"/>
              <a:gd name="connsiteY1" fmla="*/ 229969 h 1784983"/>
              <a:gd name="connsiteX2" fmla="*/ 16985 w 12045155"/>
              <a:gd name="connsiteY2" fmla="*/ 441204 h 1784983"/>
              <a:gd name="connsiteX3" fmla="*/ 31647 w 12045155"/>
              <a:gd name="connsiteY3" fmla="*/ 700450 h 1784983"/>
              <a:gd name="connsiteX4" fmla="*/ 43864 w 12045155"/>
              <a:gd name="connsiteY4" fmla="*/ 777266 h 1784983"/>
              <a:gd name="connsiteX5" fmla="*/ 80207 w 12045155"/>
              <a:gd name="connsiteY5" fmla="*/ 937416 h 1784983"/>
              <a:gd name="connsiteX6" fmla="*/ 937008 w 12045155"/>
              <a:gd name="connsiteY6" fmla="*/ 844973 h 1784983"/>
              <a:gd name="connsiteX7" fmla="*/ 1631867 w 12045155"/>
              <a:gd name="connsiteY7" fmla="*/ 878961 h 1784983"/>
              <a:gd name="connsiteX8" fmla="*/ 2087877 w 12045155"/>
              <a:gd name="connsiteY8" fmla="*/ 819473 h 1784983"/>
              <a:gd name="connsiteX9" fmla="*/ 2565599 w 12045155"/>
              <a:gd name="connsiteY9" fmla="*/ 819473 h 1784983"/>
              <a:gd name="connsiteX10" fmla="*/ 3336468 w 12045155"/>
              <a:gd name="connsiteY10" fmla="*/ 861967 h 1784983"/>
              <a:gd name="connsiteX11" fmla="*/ 4215904 w 12045155"/>
              <a:gd name="connsiteY11" fmla="*/ 844973 h 1784983"/>
              <a:gd name="connsiteX12" fmla="*/ 4845622 w 12045155"/>
              <a:gd name="connsiteY12" fmla="*/ 853479 h 1784983"/>
              <a:gd name="connsiteX13" fmla="*/ 5681632 w 12045155"/>
              <a:gd name="connsiteY13" fmla="*/ 853479 h 1784983"/>
              <a:gd name="connsiteX14" fmla="*/ 6745645 w 12045155"/>
              <a:gd name="connsiteY14" fmla="*/ 878979 h 1784983"/>
              <a:gd name="connsiteX15" fmla="*/ 7494800 w 12045155"/>
              <a:gd name="connsiteY15" fmla="*/ 870473 h 1784983"/>
              <a:gd name="connsiteX16" fmla="*/ 8026795 w 12045155"/>
              <a:gd name="connsiteY16" fmla="*/ 861967 h 1784983"/>
              <a:gd name="connsiteX17" fmla="*/ 8504518 w 12045155"/>
              <a:gd name="connsiteY17" fmla="*/ 827979 h 1784983"/>
              <a:gd name="connsiteX18" fmla="*/ 10922986 w 12045155"/>
              <a:gd name="connsiteY18" fmla="*/ 1782194 h 1784983"/>
              <a:gd name="connsiteX19" fmla="*/ 11481826 w 12045155"/>
              <a:gd name="connsiteY19" fmla="*/ 1127088 h 1784983"/>
              <a:gd name="connsiteX20" fmla="*/ 12045155 w 12045155"/>
              <a:gd name="connsiteY20" fmla="*/ 699393 h 1784983"/>
              <a:gd name="connsiteX21" fmla="*/ 12045155 w 12045155"/>
              <a:gd name="connsiteY21" fmla="*/ 261011 h 1784983"/>
              <a:gd name="connsiteX22" fmla="*/ 8450223 w 12045155"/>
              <a:gd name="connsiteY22" fmla="*/ 156695 h 1784983"/>
              <a:gd name="connsiteX23" fmla="*/ 7635927 w 12045155"/>
              <a:gd name="connsiteY23" fmla="*/ 105714 h 1784983"/>
              <a:gd name="connsiteX24" fmla="*/ 7049636 w 12045155"/>
              <a:gd name="connsiteY24" fmla="*/ 199189 h 1784983"/>
              <a:gd name="connsiteX25" fmla="*/ 6342549 w 12045155"/>
              <a:gd name="connsiteY25" fmla="*/ 146630 h 1784983"/>
              <a:gd name="connsiteX26" fmla="*/ 5902209 w 12045155"/>
              <a:gd name="connsiteY26" fmla="*/ 249658 h 1784983"/>
              <a:gd name="connsiteX27" fmla="*/ 5182195 w 12045155"/>
              <a:gd name="connsiteY27" fmla="*/ 292664 h 1784983"/>
              <a:gd name="connsiteX28" fmla="*/ 3822487 w 12045155"/>
              <a:gd name="connsiteY28" fmla="*/ 90799 h 1784983"/>
              <a:gd name="connsiteX29" fmla="*/ 2370177 w 12045155"/>
              <a:gd name="connsiteY29" fmla="*/ 156695 h 1784983"/>
              <a:gd name="connsiteX30" fmla="*/ 578745 w 12045155"/>
              <a:gd name="connsiteY30" fmla="*/ 148189 h 1784983"/>
              <a:gd name="connsiteX31" fmla="*/ 38923 w 12045155"/>
              <a:gd name="connsiteY31" fmla="*/ 157240 h 1784983"/>
              <a:gd name="connsiteX0" fmla="*/ 38923 w 12045155"/>
              <a:gd name="connsiteY0" fmla="*/ 157240 h 1848237"/>
              <a:gd name="connsiteX1" fmla="*/ 4765 w 12045155"/>
              <a:gd name="connsiteY1" fmla="*/ 229969 h 1848237"/>
              <a:gd name="connsiteX2" fmla="*/ 16985 w 12045155"/>
              <a:gd name="connsiteY2" fmla="*/ 441204 h 1848237"/>
              <a:gd name="connsiteX3" fmla="*/ 31647 w 12045155"/>
              <a:gd name="connsiteY3" fmla="*/ 700450 h 1848237"/>
              <a:gd name="connsiteX4" fmla="*/ 43864 w 12045155"/>
              <a:gd name="connsiteY4" fmla="*/ 777266 h 1848237"/>
              <a:gd name="connsiteX5" fmla="*/ 80207 w 12045155"/>
              <a:gd name="connsiteY5" fmla="*/ 937416 h 1848237"/>
              <a:gd name="connsiteX6" fmla="*/ 937008 w 12045155"/>
              <a:gd name="connsiteY6" fmla="*/ 844973 h 1848237"/>
              <a:gd name="connsiteX7" fmla="*/ 1631867 w 12045155"/>
              <a:gd name="connsiteY7" fmla="*/ 878961 h 1848237"/>
              <a:gd name="connsiteX8" fmla="*/ 2087877 w 12045155"/>
              <a:gd name="connsiteY8" fmla="*/ 819473 h 1848237"/>
              <a:gd name="connsiteX9" fmla="*/ 2565599 w 12045155"/>
              <a:gd name="connsiteY9" fmla="*/ 819473 h 1848237"/>
              <a:gd name="connsiteX10" fmla="*/ 3336468 w 12045155"/>
              <a:gd name="connsiteY10" fmla="*/ 861967 h 1848237"/>
              <a:gd name="connsiteX11" fmla="*/ 4215904 w 12045155"/>
              <a:gd name="connsiteY11" fmla="*/ 844973 h 1848237"/>
              <a:gd name="connsiteX12" fmla="*/ 4845622 w 12045155"/>
              <a:gd name="connsiteY12" fmla="*/ 853479 h 1848237"/>
              <a:gd name="connsiteX13" fmla="*/ 5681632 w 12045155"/>
              <a:gd name="connsiteY13" fmla="*/ 853479 h 1848237"/>
              <a:gd name="connsiteX14" fmla="*/ 6745645 w 12045155"/>
              <a:gd name="connsiteY14" fmla="*/ 878979 h 1848237"/>
              <a:gd name="connsiteX15" fmla="*/ 7494800 w 12045155"/>
              <a:gd name="connsiteY15" fmla="*/ 870473 h 1848237"/>
              <a:gd name="connsiteX16" fmla="*/ 8026795 w 12045155"/>
              <a:gd name="connsiteY16" fmla="*/ 861967 h 1848237"/>
              <a:gd name="connsiteX17" fmla="*/ 8504518 w 12045155"/>
              <a:gd name="connsiteY17" fmla="*/ 827979 h 1848237"/>
              <a:gd name="connsiteX18" fmla="*/ 10922986 w 12045155"/>
              <a:gd name="connsiteY18" fmla="*/ 1782194 h 1848237"/>
              <a:gd name="connsiteX19" fmla="*/ 11481826 w 12045155"/>
              <a:gd name="connsiteY19" fmla="*/ 1127088 h 1848237"/>
              <a:gd name="connsiteX20" fmla="*/ 12045155 w 12045155"/>
              <a:gd name="connsiteY20" fmla="*/ 699393 h 1848237"/>
              <a:gd name="connsiteX21" fmla="*/ 12045155 w 12045155"/>
              <a:gd name="connsiteY21" fmla="*/ 261011 h 1848237"/>
              <a:gd name="connsiteX22" fmla="*/ 8450223 w 12045155"/>
              <a:gd name="connsiteY22" fmla="*/ 156695 h 1848237"/>
              <a:gd name="connsiteX23" fmla="*/ 7635927 w 12045155"/>
              <a:gd name="connsiteY23" fmla="*/ 105714 h 1848237"/>
              <a:gd name="connsiteX24" fmla="*/ 7049636 w 12045155"/>
              <a:gd name="connsiteY24" fmla="*/ 199189 h 1848237"/>
              <a:gd name="connsiteX25" fmla="*/ 6342549 w 12045155"/>
              <a:gd name="connsiteY25" fmla="*/ 146630 h 1848237"/>
              <a:gd name="connsiteX26" fmla="*/ 5902209 w 12045155"/>
              <a:gd name="connsiteY26" fmla="*/ 249658 h 1848237"/>
              <a:gd name="connsiteX27" fmla="*/ 5182195 w 12045155"/>
              <a:gd name="connsiteY27" fmla="*/ 292664 h 1848237"/>
              <a:gd name="connsiteX28" fmla="*/ 3822487 w 12045155"/>
              <a:gd name="connsiteY28" fmla="*/ 90799 h 1848237"/>
              <a:gd name="connsiteX29" fmla="*/ 2370177 w 12045155"/>
              <a:gd name="connsiteY29" fmla="*/ 156695 h 1848237"/>
              <a:gd name="connsiteX30" fmla="*/ 578745 w 12045155"/>
              <a:gd name="connsiteY30" fmla="*/ 148189 h 1848237"/>
              <a:gd name="connsiteX31" fmla="*/ 38923 w 12045155"/>
              <a:gd name="connsiteY31" fmla="*/ 157240 h 1848237"/>
              <a:gd name="connsiteX0" fmla="*/ 38923 w 12045155"/>
              <a:gd name="connsiteY0" fmla="*/ 157240 h 2147863"/>
              <a:gd name="connsiteX1" fmla="*/ 4765 w 12045155"/>
              <a:gd name="connsiteY1" fmla="*/ 229969 h 2147863"/>
              <a:gd name="connsiteX2" fmla="*/ 16985 w 12045155"/>
              <a:gd name="connsiteY2" fmla="*/ 441204 h 2147863"/>
              <a:gd name="connsiteX3" fmla="*/ 31647 w 12045155"/>
              <a:gd name="connsiteY3" fmla="*/ 700450 h 2147863"/>
              <a:gd name="connsiteX4" fmla="*/ 43864 w 12045155"/>
              <a:gd name="connsiteY4" fmla="*/ 777266 h 2147863"/>
              <a:gd name="connsiteX5" fmla="*/ 80207 w 12045155"/>
              <a:gd name="connsiteY5" fmla="*/ 937416 h 2147863"/>
              <a:gd name="connsiteX6" fmla="*/ 937008 w 12045155"/>
              <a:gd name="connsiteY6" fmla="*/ 844973 h 2147863"/>
              <a:gd name="connsiteX7" fmla="*/ 1631867 w 12045155"/>
              <a:gd name="connsiteY7" fmla="*/ 878961 h 2147863"/>
              <a:gd name="connsiteX8" fmla="*/ 2087877 w 12045155"/>
              <a:gd name="connsiteY8" fmla="*/ 819473 h 2147863"/>
              <a:gd name="connsiteX9" fmla="*/ 2565599 w 12045155"/>
              <a:gd name="connsiteY9" fmla="*/ 819473 h 2147863"/>
              <a:gd name="connsiteX10" fmla="*/ 3336468 w 12045155"/>
              <a:gd name="connsiteY10" fmla="*/ 861967 h 2147863"/>
              <a:gd name="connsiteX11" fmla="*/ 4215904 w 12045155"/>
              <a:gd name="connsiteY11" fmla="*/ 844973 h 2147863"/>
              <a:gd name="connsiteX12" fmla="*/ 4845622 w 12045155"/>
              <a:gd name="connsiteY12" fmla="*/ 853479 h 2147863"/>
              <a:gd name="connsiteX13" fmla="*/ 5681632 w 12045155"/>
              <a:gd name="connsiteY13" fmla="*/ 853479 h 2147863"/>
              <a:gd name="connsiteX14" fmla="*/ 6745645 w 12045155"/>
              <a:gd name="connsiteY14" fmla="*/ 878979 h 2147863"/>
              <a:gd name="connsiteX15" fmla="*/ 7494800 w 12045155"/>
              <a:gd name="connsiteY15" fmla="*/ 870473 h 2147863"/>
              <a:gd name="connsiteX16" fmla="*/ 8026795 w 12045155"/>
              <a:gd name="connsiteY16" fmla="*/ 861967 h 2147863"/>
              <a:gd name="connsiteX17" fmla="*/ 8504518 w 12045155"/>
              <a:gd name="connsiteY17" fmla="*/ 827979 h 2147863"/>
              <a:gd name="connsiteX18" fmla="*/ 10177867 w 12045155"/>
              <a:gd name="connsiteY18" fmla="*/ 2109744 h 2147863"/>
              <a:gd name="connsiteX19" fmla="*/ 10922986 w 12045155"/>
              <a:gd name="connsiteY19" fmla="*/ 1782194 h 2147863"/>
              <a:gd name="connsiteX20" fmla="*/ 11481826 w 12045155"/>
              <a:gd name="connsiteY20" fmla="*/ 1127088 h 2147863"/>
              <a:gd name="connsiteX21" fmla="*/ 12045155 w 12045155"/>
              <a:gd name="connsiteY21" fmla="*/ 699393 h 2147863"/>
              <a:gd name="connsiteX22" fmla="*/ 12045155 w 12045155"/>
              <a:gd name="connsiteY22" fmla="*/ 261011 h 2147863"/>
              <a:gd name="connsiteX23" fmla="*/ 8450223 w 12045155"/>
              <a:gd name="connsiteY23" fmla="*/ 156695 h 2147863"/>
              <a:gd name="connsiteX24" fmla="*/ 7635927 w 12045155"/>
              <a:gd name="connsiteY24" fmla="*/ 105714 h 2147863"/>
              <a:gd name="connsiteX25" fmla="*/ 7049636 w 12045155"/>
              <a:gd name="connsiteY25" fmla="*/ 199189 h 2147863"/>
              <a:gd name="connsiteX26" fmla="*/ 6342549 w 12045155"/>
              <a:gd name="connsiteY26" fmla="*/ 146630 h 2147863"/>
              <a:gd name="connsiteX27" fmla="*/ 5902209 w 12045155"/>
              <a:gd name="connsiteY27" fmla="*/ 249658 h 2147863"/>
              <a:gd name="connsiteX28" fmla="*/ 5182195 w 12045155"/>
              <a:gd name="connsiteY28" fmla="*/ 292664 h 2147863"/>
              <a:gd name="connsiteX29" fmla="*/ 3822487 w 12045155"/>
              <a:gd name="connsiteY29" fmla="*/ 90799 h 2147863"/>
              <a:gd name="connsiteX30" fmla="*/ 2370177 w 12045155"/>
              <a:gd name="connsiteY30" fmla="*/ 156695 h 2147863"/>
              <a:gd name="connsiteX31" fmla="*/ 578745 w 12045155"/>
              <a:gd name="connsiteY31" fmla="*/ 148189 h 2147863"/>
              <a:gd name="connsiteX32" fmla="*/ 38923 w 12045155"/>
              <a:gd name="connsiteY32" fmla="*/ 157240 h 2147863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8450223 w 12045155"/>
              <a:gd name="connsiteY24" fmla="*/ 156695 h 2112232"/>
              <a:gd name="connsiteX25" fmla="*/ 7635927 w 12045155"/>
              <a:gd name="connsiteY25" fmla="*/ 105714 h 2112232"/>
              <a:gd name="connsiteX26" fmla="*/ 7049636 w 12045155"/>
              <a:gd name="connsiteY26" fmla="*/ 199189 h 2112232"/>
              <a:gd name="connsiteX27" fmla="*/ 6342549 w 12045155"/>
              <a:gd name="connsiteY27" fmla="*/ 146630 h 2112232"/>
              <a:gd name="connsiteX28" fmla="*/ 5902209 w 12045155"/>
              <a:gd name="connsiteY28" fmla="*/ 249658 h 2112232"/>
              <a:gd name="connsiteX29" fmla="*/ 5182195 w 12045155"/>
              <a:gd name="connsiteY29" fmla="*/ 292664 h 2112232"/>
              <a:gd name="connsiteX30" fmla="*/ 3822487 w 12045155"/>
              <a:gd name="connsiteY30" fmla="*/ 90799 h 2112232"/>
              <a:gd name="connsiteX31" fmla="*/ 2370177 w 12045155"/>
              <a:gd name="connsiteY31" fmla="*/ 156695 h 2112232"/>
              <a:gd name="connsiteX32" fmla="*/ 578745 w 12045155"/>
              <a:gd name="connsiteY32" fmla="*/ 148189 h 2112232"/>
              <a:gd name="connsiteX33" fmla="*/ 38923 w 12045155"/>
              <a:gd name="connsiteY33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8450223 w 12045155"/>
              <a:gd name="connsiteY25" fmla="*/ 156695 h 2112232"/>
              <a:gd name="connsiteX26" fmla="*/ 7635927 w 12045155"/>
              <a:gd name="connsiteY26" fmla="*/ 105714 h 2112232"/>
              <a:gd name="connsiteX27" fmla="*/ 7049636 w 12045155"/>
              <a:gd name="connsiteY27" fmla="*/ 199189 h 2112232"/>
              <a:gd name="connsiteX28" fmla="*/ 6342549 w 12045155"/>
              <a:gd name="connsiteY28" fmla="*/ 146630 h 2112232"/>
              <a:gd name="connsiteX29" fmla="*/ 5902209 w 12045155"/>
              <a:gd name="connsiteY29" fmla="*/ 249658 h 2112232"/>
              <a:gd name="connsiteX30" fmla="*/ 5182195 w 12045155"/>
              <a:gd name="connsiteY30" fmla="*/ 292664 h 2112232"/>
              <a:gd name="connsiteX31" fmla="*/ 3822487 w 12045155"/>
              <a:gd name="connsiteY31" fmla="*/ 90799 h 2112232"/>
              <a:gd name="connsiteX32" fmla="*/ 2370177 w 12045155"/>
              <a:gd name="connsiteY32" fmla="*/ 156695 h 2112232"/>
              <a:gd name="connsiteX33" fmla="*/ 578745 w 12045155"/>
              <a:gd name="connsiteY33" fmla="*/ 148189 h 2112232"/>
              <a:gd name="connsiteX34" fmla="*/ 38923 w 12045155"/>
              <a:gd name="connsiteY34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8450223 w 12045155"/>
              <a:gd name="connsiteY25" fmla="*/ 156695 h 2112232"/>
              <a:gd name="connsiteX26" fmla="*/ 7635927 w 12045155"/>
              <a:gd name="connsiteY26" fmla="*/ 105714 h 2112232"/>
              <a:gd name="connsiteX27" fmla="*/ 7049636 w 12045155"/>
              <a:gd name="connsiteY27" fmla="*/ 199189 h 2112232"/>
              <a:gd name="connsiteX28" fmla="*/ 6342549 w 12045155"/>
              <a:gd name="connsiteY28" fmla="*/ 146630 h 2112232"/>
              <a:gd name="connsiteX29" fmla="*/ 5902209 w 12045155"/>
              <a:gd name="connsiteY29" fmla="*/ 249658 h 2112232"/>
              <a:gd name="connsiteX30" fmla="*/ 5182195 w 12045155"/>
              <a:gd name="connsiteY30" fmla="*/ 292664 h 2112232"/>
              <a:gd name="connsiteX31" fmla="*/ 3822487 w 12045155"/>
              <a:gd name="connsiteY31" fmla="*/ 90799 h 2112232"/>
              <a:gd name="connsiteX32" fmla="*/ 2370177 w 12045155"/>
              <a:gd name="connsiteY32" fmla="*/ 156695 h 2112232"/>
              <a:gd name="connsiteX33" fmla="*/ 578745 w 12045155"/>
              <a:gd name="connsiteY33" fmla="*/ 148189 h 2112232"/>
              <a:gd name="connsiteX34" fmla="*/ 38923 w 12045155"/>
              <a:gd name="connsiteY34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9053022 w 12045155"/>
              <a:gd name="connsiteY25" fmla="*/ 581165 h 2112232"/>
              <a:gd name="connsiteX26" fmla="*/ 8450223 w 12045155"/>
              <a:gd name="connsiteY26" fmla="*/ 156695 h 2112232"/>
              <a:gd name="connsiteX27" fmla="*/ 7635927 w 12045155"/>
              <a:gd name="connsiteY27" fmla="*/ 105714 h 2112232"/>
              <a:gd name="connsiteX28" fmla="*/ 7049636 w 12045155"/>
              <a:gd name="connsiteY28" fmla="*/ 199189 h 2112232"/>
              <a:gd name="connsiteX29" fmla="*/ 6342549 w 12045155"/>
              <a:gd name="connsiteY29" fmla="*/ 146630 h 2112232"/>
              <a:gd name="connsiteX30" fmla="*/ 5902209 w 12045155"/>
              <a:gd name="connsiteY30" fmla="*/ 249658 h 2112232"/>
              <a:gd name="connsiteX31" fmla="*/ 5182195 w 12045155"/>
              <a:gd name="connsiteY31" fmla="*/ 292664 h 2112232"/>
              <a:gd name="connsiteX32" fmla="*/ 3822487 w 12045155"/>
              <a:gd name="connsiteY32" fmla="*/ 90799 h 2112232"/>
              <a:gd name="connsiteX33" fmla="*/ 2370177 w 12045155"/>
              <a:gd name="connsiteY33" fmla="*/ 156695 h 2112232"/>
              <a:gd name="connsiteX34" fmla="*/ 578745 w 12045155"/>
              <a:gd name="connsiteY34" fmla="*/ 148189 h 2112232"/>
              <a:gd name="connsiteX35" fmla="*/ 38923 w 12045155"/>
              <a:gd name="connsiteY35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9527677 w 12045155"/>
              <a:gd name="connsiteY25" fmla="*/ 1058846 h 2112232"/>
              <a:gd name="connsiteX26" fmla="*/ 9053022 w 12045155"/>
              <a:gd name="connsiteY26" fmla="*/ 581165 h 2112232"/>
              <a:gd name="connsiteX27" fmla="*/ 8450223 w 12045155"/>
              <a:gd name="connsiteY27" fmla="*/ 156695 h 2112232"/>
              <a:gd name="connsiteX28" fmla="*/ 7635927 w 12045155"/>
              <a:gd name="connsiteY28" fmla="*/ 105714 h 2112232"/>
              <a:gd name="connsiteX29" fmla="*/ 7049636 w 12045155"/>
              <a:gd name="connsiteY29" fmla="*/ 199189 h 2112232"/>
              <a:gd name="connsiteX30" fmla="*/ 6342549 w 12045155"/>
              <a:gd name="connsiteY30" fmla="*/ 146630 h 2112232"/>
              <a:gd name="connsiteX31" fmla="*/ 5902209 w 12045155"/>
              <a:gd name="connsiteY31" fmla="*/ 249658 h 2112232"/>
              <a:gd name="connsiteX32" fmla="*/ 5182195 w 12045155"/>
              <a:gd name="connsiteY32" fmla="*/ 292664 h 2112232"/>
              <a:gd name="connsiteX33" fmla="*/ 3822487 w 12045155"/>
              <a:gd name="connsiteY33" fmla="*/ 90799 h 2112232"/>
              <a:gd name="connsiteX34" fmla="*/ 2370177 w 12045155"/>
              <a:gd name="connsiteY34" fmla="*/ 156695 h 2112232"/>
              <a:gd name="connsiteX35" fmla="*/ 578745 w 12045155"/>
              <a:gd name="connsiteY35" fmla="*/ 148189 h 2112232"/>
              <a:gd name="connsiteX36" fmla="*/ 38923 w 12045155"/>
              <a:gd name="connsiteY36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9527677 w 12045155"/>
              <a:gd name="connsiteY26" fmla="*/ 1058846 h 2112232"/>
              <a:gd name="connsiteX27" fmla="*/ 9053022 w 12045155"/>
              <a:gd name="connsiteY27" fmla="*/ 581165 h 2112232"/>
              <a:gd name="connsiteX28" fmla="*/ 8450223 w 12045155"/>
              <a:gd name="connsiteY28" fmla="*/ 156695 h 2112232"/>
              <a:gd name="connsiteX29" fmla="*/ 7635927 w 12045155"/>
              <a:gd name="connsiteY29" fmla="*/ 105714 h 2112232"/>
              <a:gd name="connsiteX30" fmla="*/ 7049636 w 12045155"/>
              <a:gd name="connsiteY30" fmla="*/ 199189 h 2112232"/>
              <a:gd name="connsiteX31" fmla="*/ 6342549 w 12045155"/>
              <a:gd name="connsiteY31" fmla="*/ 146630 h 2112232"/>
              <a:gd name="connsiteX32" fmla="*/ 5902209 w 12045155"/>
              <a:gd name="connsiteY32" fmla="*/ 249658 h 2112232"/>
              <a:gd name="connsiteX33" fmla="*/ 5182195 w 12045155"/>
              <a:gd name="connsiteY33" fmla="*/ 292664 h 2112232"/>
              <a:gd name="connsiteX34" fmla="*/ 3822487 w 12045155"/>
              <a:gd name="connsiteY34" fmla="*/ 90799 h 2112232"/>
              <a:gd name="connsiteX35" fmla="*/ 2370177 w 12045155"/>
              <a:gd name="connsiteY35" fmla="*/ 156695 h 2112232"/>
              <a:gd name="connsiteX36" fmla="*/ 578745 w 12045155"/>
              <a:gd name="connsiteY36" fmla="*/ 148189 h 2112232"/>
              <a:gd name="connsiteX37" fmla="*/ 38923 w 12045155"/>
              <a:gd name="connsiteY37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9527677 w 12045155"/>
              <a:gd name="connsiteY27" fmla="*/ 1058846 h 2112232"/>
              <a:gd name="connsiteX28" fmla="*/ 9053022 w 12045155"/>
              <a:gd name="connsiteY28" fmla="*/ 581165 h 2112232"/>
              <a:gd name="connsiteX29" fmla="*/ 8450223 w 12045155"/>
              <a:gd name="connsiteY29" fmla="*/ 156695 h 2112232"/>
              <a:gd name="connsiteX30" fmla="*/ 7635927 w 12045155"/>
              <a:gd name="connsiteY30" fmla="*/ 105714 h 2112232"/>
              <a:gd name="connsiteX31" fmla="*/ 7049636 w 12045155"/>
              <a:gd name="connsiteY31" fmla="*/ 199189 h 2112232"/>
              <a:gd name="connsiteX32" fmla="*/ 6342549 w 12045155"/>
              <a:gd name="connsiteY32" fmla="*/ 146630 h 2112232"/>
              <a:gd name="connsiteX33" fmla="*/ 5902209 w 12045155"/>
              <a:gd name="connsiteY33" fmla="*/ 249658 h 2112232"/>
              <a:gd name="connsiteX34" fmla="*/ 5182195 w 12045155"/>
              <a:gd name="connsiteY34" fmla="*/ 292664 h 2112232"/>
              <a:gd name="connsiteX35" fmla="*/ 3822487 w 12045155"/>
              <a:gd name="connsiteY35" fmla="*/ 90799 h 2112232"/>
              <a:gd name="connsiteX36" fmla="*/ 2370177 w 12045155"/>
              <a:gd name="connsiteY36" fmla="*/ 156695 h 2112232"/>
              <a:gd name="connsiteX37" fmla="*/ 578745 w 12045155"/>
              <a:gd name="connsiteY37" fmla="*/ 148189 h 2112232"/>
              <a:gd name="connsiteX38" fmla="*/ 38923 w 12045155"/>
              <a:gd name="connsiteY38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9948599 w 12045155"/>
              <a:gd name="connsiteY27" fmla="*/ 1673007 h 2112232"/>
              <a:gd name="connsiteX28" fmla="*/ 9527677 w 12045155"/>
              <a:gd name="connsiteY28" fmla="*/ 1058846 h 2112232"/>
              <a:gd name="connsiteX29" fmla="*/ 9053022 w 12045155"/>
              <a:gd name="connsiteY29" fmla="*/ 581165 h 2112232"/>
              <a:gd name="connsiteX30" fmla="*/ 8450223 w 12045155"/>
              <a:gd name="connsiteY30" fmla="*/ 156695 h 2112232"/>
              <a:gd name="connsiteX31" fmla="*/ 7635927 w 12045155"/>
              <a:gd name="connsiteY31" fmla="*/ 105714 h 2112232"/>
              <a:gd name="connsiteX32" fmla="*/ 7049636 w 12045155"/>
              <a:gd name="connsiteY32" fmla="*/ 199189 h 2112232"/>
              <a:gd name="connsiteX33" fmla="*/ 6342549 w 12045155"/>
              <a:gd name="connsiteY33" fmla="*/ 146630 h 2112232"/>
              <a:gd name="connsiteX34" fmla="*/ 5902209 w 12045155"/>
              <a:gd name="connsiteY34" fmla="*/ 249658 h 2112232"/>
              <a:gd name="connsiteX35" fmla="*/ 5182195 w 12045155"/>
              <a:gd name="connsiteY35" fmla="*/ 292664 h 2112232"/>
              <a:gd name="connsiteX36" fmla="*/ 3822487 w 12045155"/>
              <a:gd name="connsiteY36" fmla="*/ 90799 h 2112232"/>
              <a:gd name="connsiteX37" fmla="*/ 2370177 w 12045155"/>
              <a:gd name="connsiteY37" fmla="*/ 156695 h 2112232"/>
              <a:gd name="connsiteX38" fmla="*/ 578745 w 12045155"/>
              <a:gd name="connsiteY38" fmla="*/ 148189 h 2112232"/>
              <a:gd name="connsiteX39" fmla="*/ 38923 w 12045155"/>
              <a:gd name="connsiteY39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10034574 w 12045155"/>
              <a:gd name="connsiteY27" fmla="*/ 1618415 h 2112232"/>
              <a:gd name="connsiteX28" fmla="*/ 9527677 w 12045155"/>
              <a:gd name="connsiteY28" fmla="*/ 1058846 h 2112232"/>
              <a:gd name="connsiteX29" fmla="*/ 9053022 w 12045155"/>
              <a:gd name="connsiteY29" fmla="*/ 581165 h 2112232"/>
              <a:gd name="connsiteX30" fmla="*/ 8450223 w 12045155"/>
              <a:gd name="connsiteY30" fmla="*/ 156695 h 2112232"/>
              <a:gd name="connsiteX31" fmla="*/ 7635927 w 12045155"/>
              <a:gd name="connsiteY31" fmla="*/ 105714 h 2112232"/>
              <a:gd name="connsiteX32" fmla="*/ 7049636 w 12045155"/>
              <a:gd name="connsiteY32" fmla="*/ 199189 h 2112232"/>
              <a:gd name="connsiteX33" fmla="*/ 6342549 w 12045155"/>
              <a:gd name="connsiteY33" fmla="*/ 146630 h 2112232"/>
              <a:gd name="connsiteX34" fmla="*/ 5902209 w 12045155"/>
              <a:gd name="connsiteY34" fmla="*/ 249658 h 2112232"/>
              <a:gd name="connsiteX35" fmla="*/ 5182195 w 12045155"/>
              <a:gd name="connsiteY35" fmla="*/ 292664 h 2112232"/>
              <a:gd name="connsiteX36" fmla="*/ 3822487 w 12045155"/>
              <a:gd name="connsiteY36" fmla="*/ 90799 h 2112232"/>
              <a:gd name="connsiteX37" fmla="*/ 2370177 w 12045155"/>
              <a:gd name="connsiteY37" fmla="*/ 156695 h 2112232"/>
              <a:gd name="connsiteX38" fmla="*/ 578745 w 12045155"/>
              <a:gd name="connsiteY38" fmla="*/ 148189 h 2112232"/>
              <a:gd name="connsiteX39" fmla="*/ 38923 w 12045155"/>
              <a:gd name="connsiteY39" fmla="*/ 157240 h 2112232"/>
              <a:gd name="connsiteX0" fmla="*/ 38923 w 12045155"/>
              <a:gd name="connsiteY0" fmla="*/ 157240 h 2159168"/>
              <a:gd name="connsiteX1" fmla="*/ 4765 w 12045155"/>
              <a:gd name="connsiteY1" fmla="*/ 229969 h 2159168"/>
              <a:gd name="connsiteX2" fmla="*/ 16985 w 12045155"/>
              <a:gd name="connsiteY2" fmla="*/ 441204 h 2159168"/>
              <a:gd name="connsiteX3" fmla="*/ 31647 w 12045155"/>
              <a:gd name="connsiteY3" fmla="*/ 700450 h 2159168"/>
              <a:gd name="connsiteX4" fmla="*/ 43864 w 12045155"/>
              <a:gd name="connsiteY4" fmla="*/ 777266 h 2159168"/>
              <a:gd name="connsiteX5" fmla="*/ 80207 w 12045155"/>
              <a:gd name="connsiteY5" fmla="*/ 937416 h 2159168"/>
              <a:gd name="connsiteX6" fmla="*/ 937008 w 12045155"/>
              <a:gd name="connsiteY6" fmla="*/ 844973 h 2159168"/>
              <a:gd name="connsiteX7" fmla="*/ 1631867 w 12045155"/>
              <a:gd name="connsiteY7" fmla="*/ 878961 h 2159168"/>
              <a:gd name="connsiteX8" fmla="*/ 2087877 w 12045155"/>
              <a:gd name="connsiteY8" fmla="*/ 819473 h 2159168"/>
              <a:gd name="connsiteX9" fmla="*/ 2565599 w 12045155"/>
              <a:gd name="connsiteY9" fmla="*/ 819473 h 2159168"/>
              <a:gd name="connsiteX10" fmla="*/ 3336468 w 12045155"/>
              <a:gd name="connsiteY10" fmla="*/ 861967 h 2159168"/>
              <a:gd name="connsiteX11" fmla="*/ 4215904 w 12045155"/>
              <a:gd name="connsiteY11" fmla="*/ 844973 h 2159168"/>
              <a:gd name="connsiteX12" fmla="*/ 4845622 w 12045155"/>
              <a:gd name="connsiteY12" fmla="*/ 853479 h 2159168"/>
              <a:gd name="connsiteX13" fmla="*/ 5681632 w 12045155"/>
              <a:gd name="connsiteY13" fmla="*/ 853479 h 2159168"/>
              <a:gd name="connsiteX14" fmla="*/ 6745645 w 12045155"/>
              <a:gd name="connsiteY14" fmla="*/ 878979 h 2159168"/>
              <a:gd name="connsiteX15" fmla="*/ 7494800 w 12045155"/>
              <a:gd name="connsiteY15" fmla="*/ 870473 h 2159168"/>
              <a:gd name="connsiteX16" fmla="*/ 8026795 w 12045155"/>
              <a:gd name="connsiteY16" fmla="*/ 861967 h 2159168"/>
              <a:gd name="connsiteX17" fmla="*/ 8504518 w 12045155"/>
              <a:gd name="connsiteY17" fmla="*/ 827979 h 2159168"/>
              <a:gd name="connsiteX18" fmla="*/ 9361101 w 12045155"/>
              <a:gd name="connsiteY18" fmla="*/ 2018757 h 2159168"/>
              <a:gd name="connsiteX19" fmla="*/ 10177867 w 12045155"/>
              <a:gd name="connsiteY19" fmla="*/ 2109744 h 2159168"/>
              <a:gd name="connsiteX20" fmla="*/ 10922986 w 12045155"/>
              <a:gd name="connsiteY20" fmla="*/ 1782194 h 2159168"/>
              <a:gd name="connsiteX21" fmla="*/ 11481826 w 12045155"/>
              <a:gd name="connsiteY21" fmla="*/ 1127088 h 2159168"/>
              <a:gd name="connsiteX22" fmla="*/ 12045155 w 12045155"/>
              <a:gd name="connsiteY22" fmla="*/ 699393 h 2159168"/>
              <a:gd name="connsiteX23" fmla="*/ 12045155 w 12045155"/>
              <a:gd name="connsiteY23" fmla="*/ 261011 h 2159168"/>
              <a:gd name="connsiteX24" fmla="*/ 11438839 w 12045155"/>
              <a:gd name="connsiteY24" fmla="*/ 435586 h 2159168"/>
              <a:gd name="connsiteX25" fmla="*/ 11059114 w 12045155"/>
              <a:gd name="connsiteY25" fmla="*/ 1047471 h 2159168"/>
              <a:gd name="connsiteX26" fmla="*/ 10602369 w 12045155"/>
              <a:gd name="connsiteY26" fmla="*/ 1661632 h 2159168"/>
              <a:gd name="connsiteX27" fmla="*/ 10034574 w 12045155"/>
              <a:gd name="connsiteY27" fmla="*/ 1618415 h 2159168"/>
              <a:gd name="connsiteX28" fmla="*/ 9527677 w 12045155"/>
              <a:gd name="connsiteY28" fmla="*/ 1058846 h 2159168"/>
              <a:gd name="connsiteX29" fmla="*/ 9053022 w 12045155"/>
              <a:gd name="connsiteY29" fmla="*/ 581165 h 2159168"/>
              <a:gd name="connsiteX30" fmla="*/ 8450223 w 12045155"/>
              <a:gd name="connsiteY30" fmla="*/ 156695 h 2159168"/>
              <a:gd name="connsiteX31" fmla="*/ 7635927 w 12045155"/>
              <a:gd name="connsiteY31" fmla="*/ 105714 h 2159168"/>
              <a:gd name="connsiteX32" fmla="*/ 7049636 w 12045155"/>
              <a:gd name="connsiteY32" fmla="*/ 199189 h 2159168"/>
              <a:gd name="connsiteX33" fmla="*/ 6342549 w 12045155"/>
              <a:gd name="connsiteY33" fmla="*/ 146630 h 2159168"/>
              <a:gd name="connsiteX34" fmla="*/ 5902209 w 12045155"/>
              <a:gd name="connsiteY34" fmla="*/ 249658 h 2159168"/>
              <a:gd name="connsiteX35" fmla="*/ 5182195 w 12045155"/>
              <a:gd name="connsiteY35" fmla="*/ 292664 h 2159168"/>
              <a:gd name="connsiteX36" fmla="*/ 3822487 w 12045155"/>
              <a:gd name="connsiteY36" fmla="*/ 90799 h 2159168"/>
              <a:gd name="connsiteX37" fmla="*/ 2370177 w 12045155"/>
              <a:gd name="connsiteY37" fmla="*/ 156695 h 2159168"/>
              <a:gd name="connsiteX38" fmla="*/ 578745 w 12045155"/>
              <a:gd name="connsiteY38" fmla="*/ 148189 h 2159168"/>
              <a:gd name="connsiteX39" fmla="*/ 38923 w 12045155"/>
              <a:gd name="connsiteY39" fmla="*/ 157240 h 2159168"/>
              <a:gd name="connsiteX0" fmla="*/ 38923 w 12045155"/>
              <a:gd name="connsiteY0" fmla="*/ 157240 h 2371492"/>
              <a:gd name="connsiteX1" fmla="*/ 4765 w 12045155"/>
              <a:gd name="connsiteY1" fmla="*/ 229969 h 2371492"/>
              <a:gd name="connsiteX2" fmla="*/ 16985 w 12045155"/>
              <a:gd name="connsiteY2" fmla="*/ 441204 h 2371492"/>
              <a:gd name="connsiteX3" fmla="*/ 31647 w 12045155"/>
              <a:gd name="connsiteY3" fmla="*/ 700450 h 2371492"/>
              <a:gd name="connsiteX4" fmla="*/ 43864 w 12045155"/>
              <a:gd name="connsiteY4" fmla="*/ 777266 h 2371492"/>
              <a:gd name="connsiteX5" fmla="*/ 80207 w 12045155"/>
              <a:gd name="connsiteY5" fmla="*/ 937416 h 2371492"/>
              <a:gd name="connsiteX6" fmla="*/ 937008 w 12045155"/>
              <a:gd name="connsiteY6" fmla="*/ 844973 h 2371492"/>
              <a:gd name="connsiteX7" fmla="*/ 1631867 w 12045155"/>
              <a:gd name="connsiteY7" fmla="*/ 878961 h 2371492"/>
              <a:gd name="connsiteX8" fmla="*/ 2087877 w 12045155"/>
              <a:gd name="connsiteY8" fmla="*/ 819473 h 2371492"/>
              <a:gd name="connsiteX9" fmla="*/ 2565599 w 12045155"/>
              <a:gd name="connsiteY9" fmla="*/ 819473 h 2371492"/>
              <a:gd name="connsiteX10" fmla="*/ 3336468 w 12045155"/>
              <a:gd name="connsiteY10" fmla="*/ 861967 h 2371492"/>
              <a:gd name="connsiteX11" fmla="*/ 4215904 w 12045155"/>
              <a:gd name="connsiteY11" fmla="*/ 844973 h 2371492"/>
              <a:gd name="connsiteX12" fmla="*/ 4845622 w 12045155"/>
              <a:gd name="connsiteY12" fmla="*/ 853479 h 2371492"/>
              <a:gd name="connsiteX13" fmla="*/ 5681632 w 12045155"/>
              <a:gd name="connsiteY13" fmla="*/ 853479 h 2371492"/>
              <a:gd name="connsiteX14" fmla="*/ 6745645 w 12045155"/>
              <a:gd name="connsiteY14" fmla="*/ 878979 h 2371492"/>
              <a:gd name="connsiteX15" fmla="*/ 7494800 w 12045155"/>
              <a:gd name="connsiteY15" fmla="*/ 870473 h 2371492"/>
              <a:gd name="connsiteX16" fmla="*/ 8026795 w 12045155"/>
              <a:gd name="connsiteY16" fmla="*/ 861967 h 2371492"/>
              <a:gd name="connsiteX17" fmla="*/ 8504518 w 12045155"/>
              <a:gd name="connsiteY17" fmla="*/ 827979 h 2371492"/>
              <a:gd name="connsiteX18" fmla="*/ 9361101 w 12045155"/>
              <a:gd name="connsiteY18" fmla="*/ 2018757 h 2371492"/>
              <a:gd name="connsiteX19" fmla="*/ 10249513 w 12045155"/>
              <a:gd name="connsiteY19" fmla="*/ 2364507 h 2371492"/>
              <a:gd name="connsiteX20" fmla="*/ 10922986 w 12045155"/>
              <a:gd name="connsiteY20" fmla="*/ 1782194 h 2371492"/>
              <a:gd name="connsiteX21" fmla="*/ 11481826 w 12045155"/>
              <a:gd name="connsiteY21" fmla="*/ 1127088 h 2371492"/>
              <a:gd name="connsiteX22" fmla="*/ 12045155 w 12045155"/>
              <a:gd name="connsiteY22" fmla="*/ 699393 h 2371492"/>
              <a:gd name="connsiteX23" fmla="*/ 12045155 w 12045155"/>
              <a:gd name="connsiteY23" fmla="*/ 261011 h 2371492"/>
              <a:gd name="connsiteX24" fmla="*/ 11438839 w 12045155"/>
              <a:gd name="connsiteY24" fmla="*/ 435586 h 2371492"/>
              <a:gd name="connsiteX25" fmla="*/ 11059114 w 12045155"/>
              <a:gd name="connsiteY25" fmla="*/ 1047471 h 2371492"/>
              <a:gd name="connsiteX26" fmla="*/ 10602369 w 12045155"/>
              <a:gd name="connsiteY26" fmla="*/ 1661632 h 2371492"/>
              <a:gd name="connsiteX27" fmla="*/ 10034574 w 12045155"/>
              <a:gd name="connsiteY27" fmla="*/ 1618415 h 2371492"/>
              <a:gd name="connsiteX28" fmla="*/ 9527677 w 12045155"/>
              <a:gd name="connsiteY28" fmla="*/ 1058846 h 2371492"/>
              <a:gd name="connsiteX29" fmla="*/ 9053022 w 12045155"/>
              <a:gd name="connsiteY29" fmla="*/ 581165 h 2371492"/>
              <a:gd name="connsiteX30" fmla="*/ 8450223 w 12045155"/>
              <a:gd name="connsiteY30" fmla="*/ 156695 h 2371492"/>
              <a:gd name="connsiteX31" fmla="*/ 7635927 w 12045155"/>
              <a:gd name="connsiteY31" fmla="*/ 105714 h 2371492"/>
              <a:gd name="connsiteX32" fmla="*/ 7049636 w 12045155"/>
              <a:gd name="connsiteY32" fmla="*/ 199189 h 2371492"/>
              <a:gd name="connsiteX33" fmla="*/ 6342549 w 12045155"/>
              <a:gd name="connsiteY33" fmla="*/ 146630 h 2371492"/>
              <a:gd name="connsiteX34" fmla="*/ 5902209 w 12045155"/>
              <a:gd name="connsiteY34" fmla="*/ 249658 h 2371492"/>
              <a:gd name="connsiteX35" fmla="*/ 5182195 w 12045155"/>
              <a:gd name="connsiteY35" fmla="*/ 292664 h 2371492"/>
              <a:gd name="connsiteX36" fmla="*/ 3822487 w 12045155"/>
              <a:gd name="connsiteY36" fmla="*/ 90799 h 2371492"/>
              <a:gd name="connsiteX37" fmla="*/ 2370177 w 12045155"/>
              <a:gd name="connsiteY37" fmla="*/ 156695 h 2371492"/>
              <a:gd name="connsiteX38" fmla="*/ 578745 w 12045155"/>
              <a:gd name="connsiteY38" fmla="*/ 148189 h 2371492"/>
              <a:gd name="connsiteX39" fmla="*/ 38923 w 12045155"/>
              <a:gd name="connsiteY39" fmla="*/ 157240 h 2371492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481826 w 12045155"/>
              <a:gd name="connsiteY21" fmla="*/ 1127088 h 2365078"/>
              <a:gd name="connsiteX22" fmla="*/ 12045155 w 12045155"/>
              <a:gd name="connsiteY22" fmla="*/ 699393 h 2365078"/>
              <a:gd name="connsiteX23" fmla="*/ 12045155 w 12045155"/>
              <a:gd name="connsiteY23" fmla="*/ 261011 h 2365078"/>
              <a:gd name="connsiteX24" fmla="*/ 11438839 w 12045155"/>
              <a:gd name="connsiteY24" fmla="*/ 435586 h 2365078"/>
              <a:gd name="connsiteX25" fmla="*/ 11059114 w 12045155"/>
              <a:gd name="connsiteY25" fmla="*/ 1047471 h 2365078"/>
              <a:gd name="connsiteX26" fmla="*/ 10602369 w 12045155"/>
              <a:gd name="connsiteY26" fmla="*/ 1661632 h 2365078"/>
              <a:gd name="connsiteX27" fmla="*/ 10034574 w 12045155"/>
              <a:gd name="connsiteY27" fmla="*/ 1618415 h 2365078"/>
              <a:gd name="connsiteX28" fmla="*/ 9527677 w 12045155"/>
              <a:gd name="connsiteY28" fmla="*/ 1058846 h 2365078"/>
              <a:gd name="connsiteX29" fmla="*/ 9053022 w 12045155"/>
              <a:gd name="connsiteY29" fmla="*/ 581165 h 2365078"/>
              <a:gd name="connsiteX30" fmla="*/ 8450223 w 12045155"/>
              <a:gd name="connsiteY30" fmla="*/ 156695 h 2365078"/>
              <a:gd name="connsiteX31" fmla="*/ 7635927 w 12045155"/>
              <a:gd name="connsiteY31" fmla="*/ 105714 h 2365078"/>
              <a:gd name="connsiteX32" fmla="*/ 7049636 w 12045155"/>
              <a:gd name="connsiteY32" fmla="*/ 199189 h 2365078"/>
              <a:gd name="connsiteX33" fmla="*/ 6342549 w 12045155"/>
              <a:gd name="connsiteY33" fmla="*/ 146630 h 2365078"/>
              <a:gd name="connsiteX34" fmla="*/ 5902209 w 12045155"/>
              <a:gd name="connsiteY34" fmla="*/ 249658 h 2365078"/>
              <a:gd name="connsiteX35" fmla="*/ 5182195 w 12045155"/>
              <a:gd name="connsiteY35" fmla="*/ 292664 h 2365078"/>
              <a:gd name="connsiteX36" fmla="*/ 3822487 w 12045155"/>
              <a:gd name="connsiteY36" fmla="*/ 90799 h 2365078"/>
              <a:gd name="connsiteX37" fmla="*/ 2370177 w 12045155"/>
              <a:gd name="connsiteY37" fmla="*/ 156695 h 2365078"/>
              <a:gd name="connsiteX38" fmla="*/ 578745 w 12045155"/>
              <a:gd name="connsiteY38" fmla="*/ 148189 h 2365078"/>
              <a:gd name="connsiteX39" fmla="*/ 38923 w 12045155"/>
              <a:gd name="connsiteY39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797069 w 12045155"/>
              <a:gd name="connsiteY21" fmla="*/ 999707 h 2365078"/>
              <a:gd name="connsiteX22" fmla="*/ 12045155 w 12045155"/>
              <a:gd name="connsiteY22" fmla="*/ 699393 h 2365078"/>
              <a:gd name="connsiteX23" fmla="*/ 12045155 w 12045155"/>
              <a:gd name="connsiteY23" fmla="*/ 261011 h 2365078"/>
              <a:gd name="connsiteX24" fmla="*/ 11438839 w 12045155"/>
              <a:gd name="connsiteY24" fmla="*/ 435586 h 2365078"/>
              <a:gd name="connsiteX25" fmla="*/ 11059114 w 12045155"/>
              <a:gd name="connsiteY25" fmla="*/ 1047471 h 2365078"/>
              <a:gd name="connsiteX26" fmla="*/ 10602369 w 12045155"/>
              <a:gd name="connsiteY26" fmla="*/ 1661632 h 2365078"/>
              <a:gd name="connsiteX27" fmla="*/ 10034574 w 12045155"/>
              <a:gd name="connsiteY27" fmla="*/ 1618415 h 2365078"/>
              <a:gd name="connsiteX28" fmla="*/ 9527677 w 12045155"/>
              <a:gd name="connsiteY28" fmla="*/ 1058846 h 2365078"/>
              <a:gd name="connsiteX29" fmla="*/ 9053022 w 12045155"/>
              <a:gd name="connsiteY29" fmla="*/ 581165 h 2365078"/>
              <a:gd name="connsiteX30" fmla="*/ 8450223 w 12045155"/>
              <a:gd name="connsiteY30" fmla="*/ 156695 h 2365078"/>
              <a:gd name="connsiteX31" fmla="*/ 7635927 w 12045155"/>
              <a:gd name="connsiteY31" fmla="*/ 105714 h 2365078"/>
              <a:gd name="connsiteX32" fmla="*/ 7049636 w 12045155"/>
              <a:gd name="connsiteY32" fmla="*/ 199189 h 2365078"/>
              <a:gd name="connsiteX33" fmla="*/ 6342549 w 12045155"/>
              <a:gd name="connsiteY33" fmla="*/ 146630 h 2365078"/>
              <a:gd name="connsiteX34" fmla="*/ 5902209 w 12045155"/>
              <a:gd name="connsiteY34" fmla="*/ 249658 h 2365078"/>
              <a:gd name="connsiteX35" fmla="*/ 5182195 w 12045155"/>
              <a:gd name="connsiteY35" fmla="*/ 292664 h 2365078"/>
              <a:gd name="connsiteX36" fmla="*/ 3822487 w 12045155"/>
              <a:gd name="connsiteY36" fmla="*/ 90799 h 2365078"/>
              <a:gd name="connsiteX37" fmla="*/ 2370177 w 12045155"/>
              <a:gd name="connsiteY37" fmla="*/ 156695 h 2365078"/>
              <a:gd name="connsiteX38" fmla="*/ 578745 w 12045155"/>
              <a:gd name="connsiteY38" fmla="*/ 148189 h 2365078"/>
              <a:gd name="connsiteX39" fmla="*/ 38923 w 12045155"/>
              <a:gd name="connsiteY39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266888 w 12045155"/>
              <a:gd name="connsiteY21" fmla="*/ 1582018 h 2365078"/>
              <a:gd name="connsiteX22" fmla="*/ 11797069 w 12045155"/>
              <a:gd name="connsiteY22" fmla="*/ 999707 h 2365078"/>
              <a:gd name="connsiteX23" fmla="*/ 12045155 w 12045155"/>
              <a:gd name="connsiteY23" fmla="*/ 699393 h 2365078"/>
              <a:gd name="connsiteX24" fmla="*/ 12045155 w 12045155"/>
              <a:gd name="connsiteY24" fmla="*/ 261011 h 2365078"/>
              <a:gd name="connsiteX25" fmla="*/ 11438839 w 12045155"/>
              <a:gd name="connsiteY25" fmla="*/ 435586 h 2365078"/>
              <a:gd name="connsiteX26" fmla="*/ 11059114 w 12045155"/>
              <a:gd name="connsiteY26" fmla="*/ 1047471 h 2365078"/>
              <a:gd name="connsiteX27" fmla="*/ 10602369 w 12045155"/>
              <a:gd name="connsiteY27" fmla="*/ 1661632 h 2365078"/>
              <a:gd name="connsiteX28" fmla="*/ 10034574 w 12045155"/>
              <a:gd name="connsiteY28" fmla="*/ 1618415 h 2365078"/>
              <a:gd name="connsiteX29" fmla="*/ 9527677 w 12045155"/>
              <a:gd name="connsiteY29" fmla="*/ 1058846 h 2365078"/>
              <a:gd name="connsiteX30" fmla="*/ 9053022 w 12045155"/>
              <a:gd name="connsiteY30" fmla="*/ 581165 h 2365078"/>
              <a:gd name="connsiteX31" fmla="*/ 8450223 w 12045155"/>
              <a:gd name="connsiteY31" fmla="*/ 156695 h 2365078"/>
              <a:gd name="connsiteX32" fmla="*/ 7635927 w 12045155"/>
              <a:gd name="connsiteY32" fmla="*/ 105714 h 2365078"/>
              <a:gd name="connsiteX33" fmla="*/ 7049636 w 12045155"/>
              <a:gd name="connsiteY33" fmla="*/ 199189 h 2365078"/>
              <a:gd name="connsiteX34" fmla="*/ 6342549 w 12045155"/>
              <a:gd name="connsiteY34" fmla="*/ 146630 h 2365078"/>
              <a:gd name="connsiteX35" fmla="*/ 5902209 w 12045155"/>
              <a:gd name="connsiteY35" fmla="*/ 249658 h 2365078"/>
              <a:gd name="connsiteX36" fmla="*/ 5182195 w 12045155"/>
              <a:gd name="connsiteY36" fmla="*/ 292664 h 2365078"/>
              <a:gd name="connsiteX37" fmla="*/ 3822487 w 12045155"/>
              <a:gd name="connsiteY37" fmla="*/ 90799 h 2365078"/>
              <a:gd name="connsiteX38" fmla="*/ 2370177 w 12045155"/>
              <a:gd name="connsiteY38" fmla="*/ 156695 h 2365078"/>
              <a:gd name="connsiteX39" fmla="*/ 578745 w 12045155"/>
              <a:gd name="connsiteY39" fmla="*/ 148189 h 2365078"/>
              <a:gd name="connsiteX40" fmla="*/ 38923 w 12045155"/>
              <a:gd name="connsiteY40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309876 w 12045155"/>
              <a:gd name="connsiteY21" fmla="*/ 1618413 h 2365078"/>
              <a:gd name="connsiteX22" fmla="*/ 11797069 w 12045155"/>
              <a:gd name="connsiteY22" fmla="*/ 999707 h 2365078"/>
              <a:gd name="connsiteX23" fmla="*/ 12045155 w 12045155"/>
              <a:gd name="connsiteY23" fmla="*/ 699393 h 2365078"/>
              <a:gd name="connsiteX24" fmla="*/ 12045155 w 12045155"/>
              <a:gd name="connsiteY24" fmla="*/ 261011 h 2365078"/>
              <a:gd name="connsiteX25" fmla="*/ 11438839 w 12045155"/>
              <a:gd name="connsiteY25" fmla="*/ 435586 h 2365078"/>
              <a:gd name="connsiteX26" fmla="*/ 11059114 w 12045155"/>
              <a:gd name="connsiteY26" fmla="*/ 1047471 h 2365078"/>
              <a:gd name="connsiteX27" fmla="*/ 10602369 w 12045155"/>
              <a:gd name="connsiteY27" fmla="*/ 1661632 h 2365078"/>
              <a:gd name="connsiteX28" fmla="*/ 10034574 w 12045155"/>
              <a:gd name="connsiteY28" fmla="*/ 1618415 h 2365078"/>
              <a:gd name="connsiteX29" fmla="*/ 9527677 w 12045155"/>
              <a:gd name="connsiteY29" fmla="*/ 1058846 h 2365078"/>
              <a:gd name="connsiteX30" fmla="*/ 9053022 w 12045155"/>
              <a:gd name="connsiteY30" fmla="*/ 581165 h 2365078"/>
              <a:gd name="connsiteX31" fmla="*/ 8450223 w 12045155"/>
              <a:gd name="connsiteY31" fmla="*/ 156695 h 2365078"/>
              <a:gd name="connsiteX32" fmla="*/ 7635927 w 12045155"/>
              <a:gd name="connsiteY32" fmla="*/ 105714 h 2365078"/>
              <a:gd name="connsiteX33" fmla="*/ 7049636 w 12045155"/>
              <a:gd name="connsiteY33" fmla="*/ 199189 h 2365078"/>
              <a:gd name="connsiteX34" fmla="*/ 6342549 w 12045155"/>
              <a:gd name="connsiteY34" fmla="*/ 146630 h 2365078"/>
              <a:gd name="connsiteX35" fmla="*/ 5902209 w 12045155"/>
              <a:gd name="connsiteY35" fmla="*/ 249658 h 2365078"/>
              <a:gd name="connsiteX36" fmla="*/ 5182195 w 12045155"/>
              <a:gd name="connsiteY36" fmla="*/ 292664 h 2365078"/>
              <a:gd name="connsiteX37" fmla="*/ 3822487 w 12045155"/>
              <a:gd name="connsiteY37" fmla="*/ 90799 h 2365078"/>
              <a:gd name="connsiteX38" fmla="*/ 2370177 w 12045155"/>
              <a:gd name="connsiteY38" fmla="*/ 156695 h 2365078"/>
              <a:gd name="connsiteX39" fmla="*/ 578745 w 12045155"/>
              <a:gd name="connsiteY39" fmla="*/ 148189 h 2365078"/>
              <a:gd name="connsiteX40" fmla="*/ 38923 w 12045155"/>
              <a:gd name="connsiteY40" fmla="*/ 157240 h 2365078"/>
              <a:gd name="connsiteX0" fmla="*/ 38923 w 12045155"/>
              <a:gd name="connsiteY0" fmla="*/ 157240 h 2365066"/>
              <a:gd name="connsiteX1" fmla="*/ 4765 w 12045155"/>
              <a:gd name="connsiteY1" fmla="*/ 229969 h 2365066"/>
              <a:gd name="connsiteX2" fmla="*/ 16985 w 12045155"/>
              <a:gd name="connsiteY2" fmla="*/ 441204 h 2365066"/>
              <a:gd name="connsiteX3" fmla="*/ 31647 w 12045155"/>
              <a:gd name="connsiteY3" fmla="*/ 700450 h 2365066"/>
              <a:gd name="connsiteX4" fmla="*/ 43864 w 12045155"/>
              <a:gd name="connsiteY4" fmla="*/ 777266 h 2365066"/>
              <a:gd name="connsiteX5" fmla="*/ 80207 w 12045155"/>
              <a:gd name="connsiteY5" fmla="*/ 937416 h 2365066"/>
              <a:gd name="connsiteX6" fmla="*/ 937008 w 12045155"/>
              <a:gd name="connsiteY6" fmla="*/ 844973 h 2365066"/>
              <a:gd name="connsiteX7" fmla="*/ 1631867 w 12045155"/>
              <a:gd name="connsiteY7" fmla="*/ 878961 h 2365066"/>
              <a:gd name="connsiteX8" fmla="*/ 2087877 w 12045155"/>
              <a:gd name="connsiteY8" fmla="*/ 819473 h 2365066"/>
              <a:gd name="connsiteX9" fmla="*/ 2565599 w 12045155"/>
              <a:gd name="connsiteY9" fmla="*/ 819473 h 2365066"/>
              <a:gd name="connsiteX10" fmla="*/ 3336468 w 12045155"/>
              <a:gd name="connsiteY10" fmla="*/ 861967 h 2365066"/>
              <a:gd name="connsiteX11" fmla="*/ 4215904 w 12045155"/>
              <a:gd name="connsiteY11" fmla="*/ 844973 h 2365066"/>
              <a:gd name="connsiteX12" fmla="*/ 4845622 w 12045155"/>
              <a:gd name="connsiteY12" fmla="*/ 853479 h 2365066"/>
              <a:gd name="connsiteX13" fmla="*/ 5681632 w 12045155"/>
              <a:gd name="connsiteY13" fmla="*/ 853479 h 2365066"/>
              <a:gd name="connsiteX14" fmla="*/ 6745645 w 12045155"/>
              <a:gd name="connsiteY14" fmla="*/ 878979 h 2365066"/>
              <a:gd name="connsiteX15" fmla="*/ 7494800 w 12045155"/>
              <a:gd name="connsiteY15" fmla="*/ 870473 h 2365066"/>
              <a:gd name="connsiteX16" fmla="*/ 8026795 w 12045155"/>
              <a:gd name="connsiteY16" fmla="*/ 861967 h 2365066"/>
              <a:gd name="connsiteX17" fmla="*/ 8504518 w 12045155"/>
              <a:gd name="connsiteY17" fmla="*/ 827979 h 2365066"/>
              <a:gd name="connsiteX18" fmla="*/ 9361101 w 12045155"/>
              <a:gd name="connsiteY18" fmla="*/ 2018757 h 2365066"/>
              <a:gd name="connsiteX19" fmla="*/ 10249513 w 12045155"/>
              <a:gd name="connsiteY19" fmla="*/ 2364507 h 2365066"/>
              <a:gd name="connsiteX20" fmla="*/ 11195242 w 12045155"/>
              <a:gd name="connsiteY20" fmla="*/ 2091549 h 2365066"/>
              <a:gd name="connsiteX21" fmla="*/ 11309876 w 12045155"/>
              <a:gd name="connsiteY21" fmla="*/ 1618413 h 2365066"/>
              <a:gd name="connsiteX22" fmla="*/ 11797069 w 12045155"/>
              <a:gd name="connsiteY22" fmla="*/ 999707 h 2365066"/>
              <a:gd name="connsiteX23" fmla="*/ 12045155 w 12045155"/>
              <a:gd name="connsiteY23" fmla="*/ 699393 h 2365066"/>
              <a:gd name="connsiteX24" fmla="*/ 12045155 w 12045155"/>
              <a:gd name="connsiteY24" fmla="*/ 261011 h 2365066"/>
              <a:gd name="connsiteX25" fmla="*/ 11438839 w 12045155"/>
              <a:gd name="connsiteY25" fmla="*/ 435586 h 2365066"/>
              <a:gd name="connsiteX26" fmla="*/ 11059114 w 12045155"/>
              <a:gd name="connsiteY26" fmla="*/ 1047471 h 2365066"/>
              <a:gd name="connsiteX27" fmla="*/ 10602369 w 12045155"/>
              <a:gd name="connsiteY27" fmla="*/ 1661632 h 2365066"/>
              <a:gd name="connsiteX28" fmla="*/ 10034574 w 12045155"/>
              <a:gd name="connsiteY28" fmla="*/ 1618415 h 2365066"/>
              <a:gd name="connsiteX29" fmla="*/ 9527677 w 12045155"/>
              <a:gd name="connsiteY29" fmla="*/ 1058846 h 2365066"/>
              <a:gd name="connsiteX30" fmla="*/ 9053022 w 12045155"/>
              <a:gd name="connsiteY30" fmla="*/ 581165 h 2365066"/>
              <a:gd name="connsiteX31" fmla="*/ 8450223 w 12045155"/>
              <a:gd name="connsiteY31" fmla="*/ 156695 h 2365066"/>
              <a:gd name="connsiteX32" fmla="*/ 7635927 w 12045155"/>
              <a:gd name="connsiteY32" fmla="*/ 105714 h 2365066"/>
              <a:gd name="connsiteX33" fmla="*/ 7049636 w 12045155"/>
              <a:gd name="connsiteY33" fmla="*/ 199189 h 2365066"/>
              <a:gd name="connsiteX34" fmla="*/ 6342549 w 12045155"/>
              <a:gd name="connsiteY34" fmla="*/ 146630 h 2365066"/>
              <a:gd name="connsiteX35" fmla="*/ 5902209 w 12045155"/>
              <a:gd name="connsiteY35" fmla="*/ 249658 h 2365066"/>
              <a:gd name="connsiteX36" fmla="*/ 5182195 w 12045155"/>
              <a:gd name="connsiteY36" fmla="*/ 292664 h 2365066"/>
              <a:gd name="connsiteX37" fmla="*/ 3822487 w 12045155"/>
              <a:gd name="connsiteY37" fmla="*/ 90799 h 2365066"/>
              <a:gd name="connsiteX38" fmla="*/ 2370177 w 12045155"/>
              <a:gd name="connsiteY38" fmla="*/ 156695 h 2365066"/>
              <a:gd name="connsiteX39" fmla="*/ 578745 w 12045155"/>
              <a:gd name="connsiteY39" fmla="*/ 148189 h 2365066"/>
              <a:gd name="connsiteX40" fmla="*/ 38923 w 12045155"/>
              <a:gd name="connsiteY40" fmla="*/ 157240 h 2365066"/>
              <a:gd name="connsiteX0" fmla="*/ 38923 w 12045155"/>
              <a:gd name="connsiteY0" fmla="*/ 157240 h 2510409"/>
              <a:gd name="connsiteX1" fmla="*/ 4765 w 12045155"/>
              <a:gd name="connsiteY1" fmla="*/ 229969 h 2510409"/>
              <a:gd name="connsiteX2" fmla="*/ 16985 w 12045155"/>
              <a:gd name="connsiteY2" fmla="*/ 441204 h 2510409"/>
              <a:gd name="connsiteX3" fmla="*/ 31647 w 12045155"/>
              <a:gd name="connsiteY3" fmla="*/ 700450 h 2510409"/>
              <a:gd name="connsiteX4" fmla="*/ 43864 w 12045155"/>
              <a:gd name="connsiteY4" fmla="*/ 777266 h 2510409"/>
              <a:gd name="connsiteX5" fmla="*/ 80207 w 12045155"/>
              <a:gd name="connsiteY5" fmla="*/ 937416 h 2510409"/>
              <a:gd name="connsiteX6" fmla="*/ 937008 w 12045155"/>
              <a:gd name="connsiteY6" fmla="*/ 844973 h 2510409"/>
              <a:gd name="connsiteX7" fmla="*/ 1631867 w 12045155"/>
              <a:gd name="connsiteY7" fmla="*/ 878961 h 2510409"/>
              <a:gd name="connsiteX8" fmla="*/ 2087877 w 12045155"/>
              <a:gd name="connsiteY8" fmla="*/ 819473 h 2510409"/>
              <a:gd name="connsiteX9" fmla="*/ 2565599 w 12045155"/>
              <a:gd name="connsiteY9" fmla="*/ 819473 h 2510409"/>
              <a:gd name="connsiteX10" fmla="*/ 3336468 w 12045155"/>
              <a:gd name="connsiteY10" fmla="*/ 861967 h 2510409"/>
              <a:gd name="connsiteX11" fmla="*/ 4215904 w 12045155"/>
              <a:gd name="connsiteY11" fmla="*/ 844973 h 2510409"/>
              <a:gd name="connsiteX12" fmla="*/ 4845622 w 12045155"/>
              <a:gd name="connsiteY12" fmla="*/ 853479 h 2510409"/>
              <a:gd name="connsiteX13" fmla="*/ 5681632 w 12045155"/>
              <a:gd name="connsiteY13" fmla="*/ 853479 h 2510409"/>
              <a:gd name="connsiteX14" fmla="*/ 6745645 w 12045155"/>
              <a:gd name="connsiteY14" fmla="*/ 878979 h 2510409"/>
              <a:gd name="connsiteX15" fmla="*/ 7494800 w 12045155"/>
              <a:gd name="connsiteY15" fmla="*/ 870473 h 2510409"/>
              <a:gd name="connsiteX16" fmla="*/ 8026795 w 12045155"/>
              <a:gd name="connsiteY16" fmla="*/ 861967 h 2510409"/>
              <a:gd name="connsiteX17" fmla="*/ 8504518 w 12045155"/>
              <a:gd name="connsiteY17" fmla="*/ 827979 h 2510409"/>
              <a:gd name="connsiteX18" fmla="*/ 9361101 w 12045155"/>
              <a:gd name="connsiteY18" fmla="*/ 2018757 h 2510409"/>
              <a:gd name="connsiteX19" fmla="*/ 10149208 w 12045155"/>
              <a:gd name="connsiteY19" fmla="*/ 2510086 h 2510409"/>
              <a:gd name="connsiteX20" fmla="*/ 11195242 w 12045155"/>
              <a:gd name="connsiteY20" fmla="*/ 2091549 h 2510409"/>
              <a:gd name="connsiteX21" fmla="*/ 11309876 w 12045155"/>
              <a:gd name="connsiteY21" fmla="*/ 1618413 h 2510409"/>
              <a:gd name="connsiteX22" fmla="*/ 11797069 w 12045155"/>
              <a:gd name="connsiteY22" fmla="*/ 999707 h 2510409"/>
              <a:gd name="connsiteX23" fmla="*/ 12045155 w 12045155"/>
              <a:gd name="connsiteY23" fmla="*/ 699393 h 2510409"/>
              <a:gd name="connsiteX24" fmla="*/ 12045155 w 12045155"/>
              <a:gd name="connsiteY24" fmla="*/ 261011 h 2510409"/>
              <a:gd name="connsiteX25" fmla="*/ 11438839 w 12045155"/>
              <a:gd name="connsiteY25" fmla="*/ 435586 h 2510409"/>
              <a:gd name="connsiteX26" fmla="*/ 11059114 w 12045155"/>
              <a:gd name="connsiteY26" fmla="*/ 1047471 h 2510409"/>
              <a:gd name="connsiteX27" fmla="*/ 10602369 w 12045155"/>
              <a:gd name="connsiteY27" fmla="*/ 1661632 h 2510409"/>
              <a:gd name="connsiteX28" fmla="*/ 10034574 w 12045155"/>
              <a:gd name="connsiteY28" fmla="*/ 1618415 h 2510409"/>
              <a:gd name="connsiteX29" fmla="*/ 9527677 w 12045155"/>
              <a:gd name="connsiteY29" fmla="*/ 1058846 h 2510409"/>
              <a:gd name="connsiteX30" fmla="*/ 9053022 w 12045155"/>
              <a:gd name="connsiteY30" fmla="*/ 581165 h 2510409"/>
              <a:gd name="connsiteX31" fmla="*/ 8450223 w 12045155"/>
              <a:gd name="connsiteY31" fmla="*/ 156695 h 2510409"/>
              <a:gd name="connsiteX32" fmla="*/ 7635927 w 12045155"/>
              <a:gd name="connsiteY32" fmla="*/ 105714 h 2510409"/>
              <a:gd name="connsiteX33" fmla="*/ 7049636 w 12045155"/>
              <a:gd name="connsiteY33" fmla="*/ 199189 h 2510409"/>
              <a:gd name="connsiteX34" fmla="*/ 6342549 w 12045155"/>
              <a:gd name="connsiteY34" fmla="*/ 146630 h 2510409"/>
              <a:gd name="connsiteX35" fmla="*/ 5902209 w 12045155"/>
              <a:gd name="connsiteY35" fmla="*/ 249658 h 2510409"/>
              <a:gd name="connsiteX36" fmla="*/ 5182195 w 12045155"/>
              <a:gd name="connsiteY36" fmla="*/ 292664 h 2510409"/>
              <a:gd name="connsiteX37" fmla="*/ 3822487 w 12045155"/>
              <a:gd name="connsiteY37" fmla="*/ 90799 h 2510409"/>
              <a:gd name="connsiteX38" fmla="*/ 2370177 w 12045155"/>
              <a:gd name="connsiteY38" fmla="*/ 156695 h 2510409"/>
              <a:gd name="connsiteX39" fmla="*/ 578745 w 12045155"/>
              <a:gd name="connsiteY39" fmla="*/ 148189 h 2510409"/>
              <a:gd name="connsiteX40" fmla="*/ 38923 w 12045155"/>
              <a:gd name="connsiteY40" fmla="*/ 157240 h 2510409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504518 w 12045155"/>
              <a:gd name="connsiteY17" fmla="*/ 827979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309876 w 12045155"/>
              <a:gd name="connsiteY21" fmla="*/ 1618413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504518 w 12045155"/>
              <a:gd name="connsiteY17" fmla="*/ 827979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625119 w 12045155"/>
              <a:gd name="connsiteY21" fmla="*/ 1600216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625119 w 12045155"/>
              <a:gd name="connsiteY21" fmla="*/ 1600216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8249783 w 12045155"/>
              <a:gd name="connsiteY2" fmla="*/ 507371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8249783 w 12045155"/>
              <a:gd name="connsiteY2" fmla="*/ 507371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79789 w 12386021"/>
              <a:gd name="connsiteY0" fmla="*/ 157240 h 2510087"/>
              <a:gd name="connsiteX1" fmla="*/ 345631 w 12386021"/>
              <a:gd name="connsiteY1" fmla="*/ 229969 h 2510087"/>
              <a:gd name="connsiteX2" fmla="*/ 8590649 w 12386021"/>
              <a:gd name="connsiteY2" fmla="*/ 507371 h 2510087"/>
              <a:gd name="connsiteX3" fmla="*/ 372513 w 12386021"/>
              <a:gd name="connsiteY3" fmla="*/ 700450 h 2510087"/>
              <a:gd name="connsiteX4" fmla="*/ 8652699 w 12386021"/>
              <a:gd name="connsiteY4" fmla="*/ 777261 h 2510087"/>
              <a:gd name="connsiteX5" fmla="*/ 421073 w 12386021"/>
              <a:gd name="connsiteY5" fmla="*/ 937416 h 2510087"/>
              <a:gd name="connsiteX6" fmla="*/ 1277874 w 12386021"/>
              <a:gd name="connsiteY6" fmla="*/ 844973 h 2510087"/>
              <a:gd name="connsiteX7" fmla="*/ 1972733 w 12386021"/>
              <a:gd name="connsiteY7" fmla="*/ 878961 h 2510087"/>
              <a:gd name="connsiteX8" fmla="*/ 2428743 w 12386021"/>
              <a:gd name="connsiteY8" fmla="*/ 819473 h 2510087"/>
              <a:gd name="connsiteX9" fmla="*/ 2906465 w 12386021"/>
              <a:gd name="connsiteY9" fmla="*/ 819473 h 2510087"/>
              <a:gd name="connsiteX10" fmla="*/ 3677334 w 12386021"/>
              <a:gd name="connsiteY10" fmla="*/ 861967 h 2510087"/>
              <a:gd name="connsiteX11" fmla="*/ 4556770 w 12386021"/>
              <a:gd name="connsiteY11" fmla="*/ 844973 h 2510087"/>
              <a:gd name="connsiteX12" fmla="*/ 5186488 w 12386021"/>
              <a:gd name="connsiteY12" fmla="*/ 853479 h 2510087"/>
              <a:gd name="connsiteX13" fmla="*/ 6022498 w 12386021"/>
              <a:gd name="connsiteY13" fmla="*/ 853479 h 2510087"/>
              <a:gd name="connsiteX14" fmla="*/ 7086511 w 12386021"/>
              <a:gd name="connsiteY14" fmla="*/ 878979 h 2510087"/>
              <a:gd name="connsiteX15" fmla="*/ 7835666 w 12386021"/>
              <a:gd name="connsiteY15" fmla="*/ 870473 h 2510087"/>
              <a:gd name="connsiteX16" fmla="*/ 8367661 w 12386021"/>
              <a:gd name="connsiteY16" fmla="*/ 861967 h 2510087"/>
              <a:gd name="connsiteX17" fmla="*/ 8988678 w 12386021"/>
              <a:gd name="connsiteY17" fmla="*/ 1264715 h 2510087"/>
              <a:gd name="connsiteX18" fmla="*/ 9558674 w 12386021"/>
              <a:gd name="connsiteY18" fmla="*/ 2091547 h 2510087"/>
              <a:gd name="connsiteX19" fmla="*/ 10490074 w 12386021"/>
              <a:gd name="connsiteY19" fmla="*/ 2510086 h 2510087"/>
              <a:gd name="connsiteX20" fmla="*/ 11536108 w 12386021"/>
              <a:gd name="connsiteY20" fmla="*/ 2091549 h 2510087"/>
              <a:gd name="connsiteX21" fmla="*/ 11827039 w 12386021"/>
              <a:gd name="connsiteY21" fmla="*/ 1445814 h 2510087"/>
              <a:gd name="connsiteX22" fmla="*/ 12137935 w 12386021"/>
              <a:gd name="connsiteY22" fmla="*/ 999707 h 2510087"/>
              <a:gd name="connsiteX23" fmla="*/ 12386021 w 12386021"/>
              <a:gd name="connsiteY23" fmla="*/ 699393 h 2510087"/>
              <a:gd name="connsiteX24" fmla="*/ 12386021 w 12386021"/>
              <a:gd name="connsiteY24" fmla="*/ 261011 h 2510087"/>
              <a:gd name="connsiteX25" fmla="*/ 11779705 w 12386021"/>
              <a:gd name="connsiteY25" fmla="*/ 435586 h 2510087"/>
              <a:gd name="connsiteX26" fmla="*/ 11399980 w 12386021"/>
              <a:gd name="connsiteY26" fmla="*/ 1047471 h 2510087"/>
              <a:gd name="connsiteX27" fmla="*/ 10943235 w 12386021"/>
              <a:gd name="connsiteY27" fmla="*/ 1661632 h 2510087"/>
              <a:gd name="connsiteX28" fmla="*/ 10375440 w 12386021"/>
              <a:gd name="connsiteY28" fmla="*/ 1618415 h 2510087"/>
              <a:gd name="connsiteX29" fmla="*/ 9868543 w 12386021"/>
              <a:gd name="connsiteY29" fmla="*/ 1058846 h 2510087"/>
              <a:gd name="connsiteX30" fmla="*/ 9393888 w 12386021"/>
              <a:gd name="connsiteY30" fmla="*/ 581165 h 2510087"/>
              <a:gd name="connsiteX31" fmla="*/ 8791089 w 12386021"/>
              <a:gd name="connsiteY31" fmla="*/ 156695 h 2510087"/>
              <a:gd name="connsiteX32" fmla="*/ 7976793 w 12386021"/>
              <a:gd name="connsiteY32" fmla="*/ 105714 h 2510087"/>
              <a:gd name="connsiteX33" fmla="*/ 7390502 w 12386021"/>
              <a:gd name="connsiteY33" fmla="*/ 199189 h 2510087"/>
              <a:gd name="connsiteX34" fmla="*/ 6683415 w 12386021"/>
              <a:gd name="connsiteY34" fmla="*/ 146630 h 2510087"/>
              <a:gd name="connsiteX35" fmla="*/ 6243075 w 12386021"/>
              <a:gd name="connsiteY35" fmla="*/ 249658 h 2510087"/>
              <a:gd name="connsiteX36" fmla="*/ 5523061 w 12386021"/>
              <a:gd name="connsiteY36" fmla="*/ 292664 h 2510087"/>
              <a:gd name="connsiteX37" fmla="*/ 4163353 w 12386021"/>
              <a:gd name="connsiteY37" fmla="*/ 90799 h 2510087"/>
              <a:gd name="connsiteX38" fmla="*/ 2711043 w 12386021"/>
              <a:gd name="connsiteY38" fmla="*/ 156695 h 2510087"/>
              <a:gd name="connsiteX39" fmla="*/ 919611 w 12386021"/>
              <a:gd name="connsiteY39" fmla="*/ 148189 h 2510087"/>
              <a:gd name="connsiteX40" fmla="*/ 379789 w 12386021"/>
              <a:gd name="connsiteY40" fmla="*/ 157240 h 2510087"/>
              <a:gd name="connsiteX0" fmla="*/ 379791 w 12386023"/>
              <a:gd name="connsiteY0" fmla="*/ 157240 h 2510087"/>
              <a:gd name="connsiteX1" fmla="*/ 345633 w 12386023"/>
              <a:gd name="connsiteY1" fmla="*/ 229969 h 2510087"/>
              <a:gd name="connsiteX2" fmla="*/ 8590651 w 12386023"/>
              <a:gd name="connsiteY2" fmla="*/ 50737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379791 w 12386023"/>
              <a:gd name="connsiteY40" fmla="*/ 157240 h 2510087"/>
              <a:gd name="connsiteX0" fmla="*/ 379791 w 12386023"/>
              <a:gd name="connsiteY0" fmla="*/ 157240 h 2510087"/>
              <a:gd name="connsiteX1" fmla="*/ 345633 w 12386023"/>
              <a:gd name="connsiteY1" fmla="*/ 229969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379791 w 12386023"/>
              <a:gd name="connsiteY40" fmla="*/ 157240 h 2510087"/>
              <a:gd name="connsiteX0" fmla="*/ 8705072 w 12386023"/>
              <a:gd name="connsiteY0" fmla="*/ 284622 h 2510087"/>
              <a:gd name="connsiteX1" fmla="*/ 345633 w 12386023"/>
              <a:gd name="connsiteY1" fmla="*/ 229969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8705072 w 12386023"/>
              <a:gd name="connsiteY40" fmla="*/ 284622 h 2510087"/>
              <a:gd name="connsiteX0" fmla="*/ 8705072 w 12386023"/>
              <a:gd name="connsiteY0" fmla="*/ 284622 h 2510087"/>
              <a:gd name="connsiteX1" fmla="*/ 8742561 w 12386023"/>
              <a:gd name="connsiteY1" fmla="*/ 521128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8705072 w 12386023"/>
              <a:gd name="connsiteY40" fmla="*/ 284622 h 2510087"/>
              <a:gd name="connsiteX0" fmla="*/ 8705072 w 12386023"/>
              <a:gd name="connsiteY0" fmla="*/ 284622 h 2510087"/>
              <a:gd name="connsiteX1" fmla="*/ 8742561 w 12386023"/>
              <a:gd name="connsiteY1" fmla="*/ 521128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8714713 w 12386023"/>
              <a:gd name="connsiteY39" fmla="*/ 457545 h 2510087"/>
              <a:gd name="connsiteX40" fmla="*/ 8705072 w 12386023"/>
              <a:gd name="connsiteY40" fmla="*/ 284622 h 2510087"/>
              <a:gd name="connsiteX0" fmla="*/ 8705072 w 12386023"/>
              <a:gd name="connsiteY0" fmla="*/ 215157 h 2440622"/>
              <a:gd name="connsiteX1" fmla="*/ 8742561 w 12386023"/>
              <a:gd name="connsiteY1" fmla="*/ 451663 h 2440622"/>
              <a:gd name="connsiteX2" fmla="*/ 8676628 w 12386023"/>
              <a:gd name="connsiteY2" fmla="*/ 365116 h 2440622"/>
              <a:gd name="connsiteX3" fmla="*/ 8697801 w 12386023"/>
              <a:gd name="connsiteY3" fmla="*/ 521796 h 2440622"/>
              <a:gd name="connsiteX4" fmla="*/ 8652701 w 12386023"/>
              <a:gd name="connsiteY4" fmla="*/ 707796 h 2440622"/>
              <a:gd name="connsiteX5" fmla="*/ 421075 w 12386023"/>
              <a:gd name="connsiteY5" fmla="*/ 867951 h 2440622"/>
              <a:gd name="connsiteX6" fmla="*/ 1277876 w 12386023"/>
              <a:gd name="connsiteY6" fmla="*/ 775508 h 2440622"/>
              <a:gd name="connsiteX7" fmla="*/ 1972735 w 12386023"/>
              <a:gd name="connsiteY7" fmla="*/ 809496 h 2440622"/>
              <a:gd name="connsiteX8" fmla="*/ 2428745 w 12386023"/>
              <a:gd name="connsiteY8" fmla="*/ 750008 h 2440622"/>
              <a:gd name="connsiteX9" fmla="*/ 2906467 w 12386023"/>
              <a:gd name="connsiteY9" fmla="*/ 750008 h 2440622"/>
              <a:gd name="connsiteX10" fmla="*/ 3677336 w 12386023"/>
              <a:gd name="connsiteY10" fmla="*/ 792502 h 2440622"/>
              <a:gd name="connsiteX11" fmla="*/ 4556772 w 12386023"/>
              <a:gd name="connsiteY11" fmla="*/ 775508 h 2440622"/>
              <a:gd name="connsiteX12" fmla="*/ 5186490 w 12386023"/>
              <a:gd name="connsiteY12" fmla="*/ 784014 h 2440622"/>
              <a:gd name="connsiteX13" fmla="*/ 6022500 w 12386023"/>
              <a:gd name="connsiteY13" fmla="*/ 784014 h 2440622"/>
              <a:gd name="connsiteX14" fmla="*/ 7086513 w 12386023"/>
              <a:gd name="connsiteY14" fmla="*/ 809514 h 2440622"/>
              <a:gd name="connsiteX15" fmla="*/ 7835668 w 12386023"/>
              <a:gd name="connsiteY15" fmla="*/ 801008 h 2440622"/>
              <a:gd name="connsiteX16" fmla="*/ 8367663 w 12386023"/>
              <a:gd name="connsiteY16" fmla="*/ 792502 h 2440622"/>
              <a:gd name="connsiteX17" fmla="*/ 8988680 w 12386023"/>
              <a:gd name="connsiteY17" fmla="*/ 1195250 h 2440622"/>
              <a:gd name="connsiteX18" fmla="*/ 9558676 w 12386023"/>
              <a:gd name="connsiteY18" fmla="*/ 2022082 h 2440622"/>
              <a:gd name="connsiteX19" fmla="*/ 10490076 w 12386023"/>
              <a:gd name="connsiteY19" fmla="*/ 2440621 h 2440622"/>
              <a:gd name="connsiteX20" fmla="*/ 11536110 w 12386023"/>
              <a:gd name="connsiteY20" fmla="*/ 2022084 h 2440622"/>
              <a:gd name="connsiteX21" fmla="*/ 11827041 w 12386023"/>
              <a:gd name="connsiteY21" fmla="*/ 1376349 h 2440622"/>
              <a:gd name="connsiteX22" fmla="*/ 12137937 w 12386023"/>
              <a:gd name="connsiteY22" fmla="*/ 930242 h 2440622"/>
              <a:gd name="connsiteX23" fmla="*/ 12386023 w 12386023"/>
              <a:gd name="connsiteY23" fmla="*/ 629928 h 2440622"/>
              <a:gd name="connsiteX24" fmla="*/ 12386023 w 12386023"/>
              <a:gd name="connsiteY24" fmla="*/ 191546 h 2440622"/>
              <a:gd name="connsiteX25" fmla="*/ 11779707 w 12386023"/>
              <a:gd name="connsiteY25" fmla="*/ 366121 h 2440622"/>
              <a:gd name="connsiteX26" fmla="*/ 11399982 w 12386023"/>
              <a:gd name="connsiteY26" fmla="*/ 978006 h 2440622"/>
              <a:gd name="connsiteX27" fmla="*/ 10943237 w 12386023"/>
              <a:gd name="connsiteY27" fmla="*/ 1592167 h 2440622"/>
              <a:gd name="connsiteX28" fmla="*/ 10375442 w 12386023"/>
              <a:gd name="connsiteY28" fmla="*/ 1548950 h 2440622"/>
              <a:gd name="connsiteX29" fmla="*/ 9868545 w 12386023"/>
              <a:gd name="connsiteY29" fmla="*/ 989381 h 2440622"/>
              <a:gd name="connsiteX30" fmla="*/ 9393890 w 12386023"/>
              <a:gd name="connsiteY30" fmla="*/ 511700 h 2440622"/>
              <a:gd name="connsiteX31" fmla="*/ 8791091 w 12386023"/>
              <a:gd name="connsiteY31" fmla="*/ 87230 h 2440622"/>
              <a:gd name="connsiteX32" fmla="*/ 7976795 w 12386023"/>
              <a:gd name="connsiteY32" fmla="*/ 36249 h 2440622"/>
              <a:gd name="connsiteX33" fmla="*/ 7390504 w 12386023"/>
              <a:gd name="connsiteY33" fmla="*/ 129724 h 2440622"/>
              <a:gd name="connsiteX34" fmla="*/ 6683417 w 12386023"/>
              <a:gd name="connsiteY34" fmla="*/ 77165 h 2440622"/>
              <a:gd name="connsiteX35" fmla="*/ 6243077 w 12386023"/>
              <a:gd name="connsiteY35" fmla="*/ 180193 h 2440622"/>
              <a:gd name="connsiteX36" fmla="*/ 5523063 w 12386023"/>
              <a:gd name="connsiteY36" fmla="*/ 223199 h 2440622"/>
              <a:gd name="connsiteX37" fmla="*/ 4163355 w 12386023"/>
              <a:gd name="connsiteY37" fmla="*/ 21334 h 2440622"/>
              <a:gd name="connsiteX38" fmla="*/ 9073222 w 12386023"/>
              <a:gd name="connsiteY38" fmla="*/ 815126 h 2440622"/>
              <a:gd name="connsiteX39" fmla="*/ 8714713 w 12386023"/>
              <a:gd name="connsiteY39" fmla="*/ 388080 h 2440622"/>
              <a:gd name="connsiteX40" fmla="*/ 8705072 w 12386023"/>
              <a:gd name="connsiteY40" fmla="*/ 215157 h 2440622"/>
              <a:gd name="connsiteX0" fmla="*/ 8705072 w 12386023"/>
              <a:gd name="connsiteY0" fmla="*/ 200377 h 2425842"/>
              <a:gd name="connsiteX1" fmla="*/ 8742561 w 12386023"/>
              <a:gd name="connsiteY1" fmla="*/ 436883 h 2425842"/>
              <a:gd name="connsiteX2" fmla="*/ 8676628 w 12386023"/>
              <a:gd name="connsiteY2" fmla="*/ 350336 h 2425842"/>
              <a:gd name="connsiteX3" fmla="*/ 8697801 w 12386023"/>
              <a:gd name="connsiteY3" fmla="*/ 507016 h 2425842"/>
              <a:gd name="connsiteX4" fmla="*/ 8652701 w 12386023"/>
              <a:gd name="connsiteY4" fmla="*/ 693016 h 2425842"/>
              <a:gd name="connsiteX5" fmla="*/ 421075 w 12386023"/>
              <a:gd name="connsiteY5" fmla="*/ 853171 h 2425842"/>
              <a:gd name="connsiteX6" fmla="*/ 1277876 w 12386023"/>
              <a:gd name="connsiteY6" fmla="*/ 760728 h 2425842"/>
              <a:gd name="connsiteX7" fmla="*/ 1972735 w 12386023"/>
              <a:gd name="connsiteY7" fmla="*/ 794716 h 2425842"/>
              <a:gd name="connsiteX8" fmla="*/ 2428745 w 12386023"/>
              <a:gd name="connsiteY8" fmla="*/ 735228 h 2425842"/>
              <a:gd name="connsiteX9" fmla="*/ 2906467 w 12386023"/>
              <a:gd name="connsiteY9" fmla="*/ 735228 h 2425842"/>
              <a:gd name="connsiteX10" fmla="*/ 3677336 w 12386023"/>
              <a:gd name="connsiteY10" fmla="*/ 777722 h 2425842"/>
              <a:gd name="connsiteX11" fmla="*/ 4556772 w 12386023"/>
              <a:gd name="connsiteY11" fmla="*/ 760728 h 2425842"/>
              <a:gd name="connsiteX12" fmla="*/ 5186490 w 12386023"/>
              <a:gd name="connsiteY12" fmla="*/ 769234 h 2425842"/>
              <a:gd name="connsiteX13" fmla="*/ 6022500 w 12386023"/>
              <a:gd name="connsiteY13" fmla="*/ 769234 h 2425842"/>
              <a:gd name="connsiteX14" fmla="*/ 7086513 w 12386023"/>
              <a:gd name="connsiteY14" fmla="*/ 794734 h 2425842"/>
              <a:gd name="connsiteX15" fmla="*/ 7835668 w 12386023"/>
              <a:gd name="connsiteY15" fmla="*/ 786228 h 2425842"/>
              <a:gd name="connsiteX16" fmla="*/ 8367663 w 12386023"/>
              <a:gd name="connsiteY16" fmla="*/ 777722 h 2425842"/>
              <a:gd name="connsiteX17" fmla="*/ 8988680 w 12386023"/>
              <a:gd name="connsiteY17" fmla="*/ 1180470 h 2425842"/>
              <a:gd name="connsiteX18" fmla="*/ 9558676 w 12386023"/>
              <a:gd name="connsiteY18" fmla="*/ 2007302 h 2425842"/>
              <a:gd name="connsiteX19" fmla="*/ 10490076 w 12386023"/>
              <a:gd name="connsiteY19" fmla="*/ 2425841 h 2425842"/>
              <a:gd name="connsiteX20" fmla="*/ 11536110 w 12386023"/>
              <a:gd name="connsiteY20" fmla="*/ 2007304 h 2425842"/>
              <a:gd name="connsiteX21" fmla="*/ 11827041 w 12386023"/>
              <a:gd name="connsiteY21" fmla="*/ 1361569 h 2425842"/>
              <a:gd name="connsiteX22" fmla="*/ 12137937 w 12386023"/>
              <a:gd name="connsiteY22" fmla="*/ 915462 h 2425842"/>
              <a:gd name="connsiteX23" fmla="*/ 12386023 w 12386023"/>
              <a:gd name="connsiteY23" fmla="*/ 615148 h 2425842"/>
              <a:gd name="connsiteX24" fmla="*/ 12386023 w 12386023"/>
              <a:gd name="connsiteY24" fmla="*/ 176766 h 2425842"/>
              <a:gd name="connsiteX25" fmla="*/ 11779707 w 12386023"/>
              <a:gd name="connsiteY25" fmla="*/ 351341 h 2425842"/>
              <a:gd name="connsiteX26" fmla="*/ 11399982 w 12386023"/>
              <a:gd name="connsiteY26" fmla="*/ 963226 h 2425842"/>
              <a:gd name="connsiteX27" fmla="*/ 10943237 w 12386023"/>
              <a:gd name="connsiteY27" fmla="*/ 1577387 h 2425842"/>
              <a:gd name="connsiteX28" fmla="*/ 10375442 w 12386023"/>
              <a:gd name="connsiteY28" fmla="*/ 1534170 h 2425842"/>
              <a:gd name="connsiteX29" fmla="*/ 9868545 w 12386023"/>
              <a:gd name="connsiteY29" fmla="*/ 974601 h 2425842"/>
              <a:gd name="connsiteX30" fmla="*/ 9393890 w 12386023"/>
              <a:gd name="connsiteY30" fmla="*/ 496920 h 2425842"/>
              <a:gd name="connsiteX31" fmla="*/ 8791091 w 12386023"/>
              <a:gd name="connsiteY31" fmla="*/ 72450 h 2425842"/>
              <a:gd name="connsiteX32" fmla="*/ 7976795 w 12386023"/>
              <a:gd name="connsiteY32" fmla="*/ 21469 h 2425842"/>
              <a:gd name="connsiteX33" fmla="*/ 7390504 w 12386023"/>
              <a:gd name="connsiteY33" fmla="*/ 114944 h 2425842"/>
              <a:gd name="connsiteX34" fmla="*/ 6683417 w 12386023"/>
              <a:gd name="connsiteY34" fmla="*/ 62385 h 2425842"/>
              <a:gd name="connsiteX35" fmla="*/ 6243077 w 12386023"/>
              <a:gd name="connsiteY35" fmla="*/ 165413 h 2425842"/>
              <a:gd name="connsiteX36" fmla="*/ 5523063 w 12386023"/>
              <a:gd name="connsiteY36" fmla="*/ 208419 h 2425842"/>
              <a:gd name="connsiteX37" fmla="*/ 8892001 w 12386023"/>
              <a:gd name="connsiteY37" fmla="*/ 497882 h 2425842"/>
              <a:gd name="connsiteX38" fmla="*/ 9073222 w 12386023"/>
              <a:gd name="connsiteY38" fmla="*/ 800346 h 2425842"/>
              <a:gd name="connsiteX39" fmla="*/ 8714713 w 12386023"/>
              <a:gd name="connsiteY39" fmla="*/ 373300 h 2425842"/>
              <a:gd name="connsiteX40" fmla="*/ 8705072 w 12386023"/>
              <a:gd name="connsiteY40" fmla="*/ 200377 h 2425842"/>
              <a:gd name="connsiteX0" fmla="*/ 8705072 w 12386023"/>
              <a:gd name="connsiteY0" fmla="*/ 200377 h 2425842"/>
              <a:gd name="connsiteX1" fmla="*/ 8742561 w 12386023"/>
              <a:gd name="connsiteY1" fmla="*/ 436883 h 2425842"/>
              <a:gd name="connsiteX2" fmla="*/ 8676628 w 12386023"/>
              <a:gd name="connsiteY2" fmla="*/ 350336 h 2425842"/>
              <a:gd name="connsiteX3" fmla="*/ 8697801 w 12386023"/>
              <a:gd name="connsiteY3" fmla="*/ 507016 h 2425842"/>
              <a:gd name="connsiteX4" fmla="*/ 8652701 w 12386023"/>
              <a:gd name="connsiteY4" fmla="*/ 693016 h 2425842"/>
              <a:gd name="connsiteX5" fmla="*/ 421075 w 12386023"/>
              <a:gd name="connsiteY5" fmla="*/ 853171 h 2425842"/>
              <a:gd name="connsiteX6" fmla="*/ 1277876 w 12386023"/>
              <a:gd name="connsiteY6" fmla="*/ 760728 h 2425842"/>
              <a:gd name="connsiteX7" fmla="*/ 1972735 w 12386023"/>
              <a:gd name="connsiteY7" fmla="*/ 794716 h 2425842"/>
              <a:gd name="connsiteX8" fmla="*/ 2428745 w 12386023"/>
              <a:gd name="connsiteY8" fmla="*/ 735228 h 2425842"/>
              <a:gd name="connsiteX9" fmla="*/ 2906467 w 12386023"/>
              <a:gd name="connsiteY9" fmla="*/ 735228 h 2425842"/>
              <a:gd name="connsiteX10" fmla="*/ 3677336 w 12386023"/>
              <a:gd name="connsiteY10" fmla="*/ 777722 h 2425842"/>
              <a:gd name="connsiteX11" fmla="*/ 4556772 w 12386023"/>
              <a:gd name="connsiteY11" fmla="*/ 760728 h 2425842"/>
              <a:gd name="connsiteX12" fmla="*/ 5186490 w 12386023"/>
              <a:gd name="connsiteY12" fmla="*/ 769234 h 2425842"/>
              <a:gd name="connsiteX13" fmla="*/ 6022500 w 12386023"/>
              <a:gd name="connsiteY13" fmla="*/ 769234 h 2425842"/>
              <a:gd name="connsiteX14" fmla="*/ 7086513 w 12386023"/>
              <a:gd name="connsiteY14" fmla="*/ 794734 h 2425842"/>
              <a:gd name="connsiteX15" fmla="*/ 7835668 w 12386023"/>
              <a:gd name="connsiteY15" fmla="*/ 786228 h 2425842"/>
              <a:gd name="connsiteX16" fmla="*/ 8367663 w 12386023"/>
              <a:gd name="connsiteY16" fmla="*/ 777722 h 2425842"/>
              <a:gd name="connsiteX17" fmla="*/ 8988680 w 12386023"/>
              <a:gd name="connsiteY17" fmla="*/ 1180470 h 2425842"/>
              <a:gd name="connsiteX18" fmla="*/ 9558676 w 12386023"/>
              <a:gd name="connsiteY18" fmla="*/ 2007302 h 2425842"/>
              <a:gd name="connsiteX19" fmla="*/ 10490076 w 12386023"/>
              <a:gd name="connsiteY19" fmla="*/ 2425841 h 2425842"/>
              <a:gd name="connsiteX20" fmla="*/ 11536110 w 12386023"/>
              <a:gd name="connsiteY20" fmla="*/ 2007304 h 2425842"/>
              <a:gd name="connsiteX21" fmla="*/ 11827041 w 12386023"/>
              <a:gd name="connsiteY21" fmla="*/ 1361569 h 2425842"/>
              <a:gd name="connsiteX22" fmla="*/ 12137937 w 12386023"/>
              <a:gd name="connsiteY22" fmla="*/ 915462 h 2425842"/>
              <a:gd name="connsiteX23" fmla="*/ 12386023 w 12386023"/>
              <a:gd name="connsiteY23" fmla="*/ 615148 h 2425842"/>
              <a:gd name="connsiteX24" fmla="*/ 12386023 w 12386023"/>
              <a:gd name="connsiteY24" fmla="*/ 176766 h 2425842"/>
              <a:gd name="connsiteX25" fmla="*/ 11779707 w 12386023"/>
              <a:gd name="connsiteY25" fmla="*/ 351341 h 2425842"/>
              <a:gd name="connsiteX26" fmla="*/ 11399982 w 12386023"/>
              <a:gd name="connsiteY26" fmla="*/ 963226 h 2425842"/>
              <a:gd name="connsiteX27" fmla="*/ 10943237 w 12386023"/>
              <a:gd name="connsiteY27" fmla="*/ 1577387 h 2425842"/>
              <a:gd name="connsiteX28" fmla="*/ 10375442 w 12386023"/>
              <a:gd name="connsiteY28" fmla="*/ 1534170 h 2425842"/>
              <a:gd name="connsiteX29" fmla="*/ 9868545 w 12386023"/>
              <a:gd name="connsiteY29" fmla="*/ 974601 h 2425842"/>
              <a:gd name="connsiteX30" fmla="*/ 9393890 w 12386023"/>
              <a:gd name="connsiteY30" fmla="*/ 496920 h 2425842"/>
              <a:gd name="connsiteX31" fmla="*/ 8791091 w 12386023"/>
              <a:gd name="connsiteY31" fmla="*/ 72450 h 2425842"/>
              <a:gd name="connsiteX32" fmla="*/ 7976795 w 12386023"/>
              <a:gd name="connsiteY32" fmla="*/ 21469 h 2425842"/>
              <a:gd name="connsiteX33" fmla="*/ 7390504 w 12386023"/>
              <a:gd name="connsiteY33" fmla="*/ 114944 h 2425842"/>
              <a:gd name="connsiteX34" fmla="*/ 6683417 w 12386023"/>
              <a:gd name="connsiteY34" fmla="*/ 62385 h 2425842"/>
              <a:gd name="connsiteX35" fmla="*/ 6243077 w 12386023"/>
              <a:gd name="connsiteY35" fmla="*/ 165413 h 2425842"/>
              <a:gd name="connsiteX36" fmla="*/ 9248668 w 12386023"/>
              <a:gd name="connsiteY36" fmla="*/ 535967 h 2425842"/>
              <a:gd name="connsiteX37" fmla="*/ 8892001 w 12386023"/>
              <a:gd name="connsiteY37" fmla="*/ 497882 h 2425842"/>
              <a:gd name="connsiteX38" fmla="*/ 9073222 w 12386023"/>
              <a:gd name="connsiteY38" fmla="*/ 800346 h 2425842"/>
              <a:gd name="connsiteX39" fmla="*/ 8714713 w 12386023"/>
              <a:gd name="connsiteY39" fmla="*/ 373300 h 2425842"/>
              <a:gd name="connsiteX40" fmla="*/ 8705072 w 12386023"/>
              <a:gd name="connsiteY40" fmla="*/ 200377 h 2425842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6683417 w 12386023"/>
              <a:gd name="connsiteY33" fmla="*/ 10066 h 2373523"/>
              <a:gd name="connsiteX34" fmla="*/ 6243077 w 12386023"/>
              <a:gd name="connsiteY34" fmla="*/ 113094 h 2373523"/>
              <a:gd name="connsiteX35" fmla="*/ 9248668 w 12386023"/>
              <a:gd name="connsiteY35" fmla="*/ 483648 h 2373523"/>
              <a:gd name="connsiteX36" fmla="*/ 8892001 w 12386023"/>
              <a:gd name="connsiteY36" fmla="*/ 445563 h 2373523"/>
              <a:gd name="connsiteX37" fmla="*/ 9073222 w 12386023"/>
              <a:gd name="connsiteY37" fmla="*/ 748027 h 2373523"/>
              <a:gd name="connsiteX38" fmla="*/ 8714713 w 12386023"/>
              <a:gd name="connsiteY38" fmla="*/ 320981 h 2373523"/>
              <a:gd name="connsiteX39" fmla="*/ 8705072 w 12386023"/>
              <a:gd name="connsiteY39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6243077 w 12386023"/>
              <a:gd name="connsiteY33" fmla="*/ 113094 h 2373523"/>
              <a:gd name="connsiteX34" fmla="*/ 9248668 w 12386023"/>
              <a:gd name="connsiteY34" fmla="*/ 483648 h 2373523"/>
              <a:gd name="connsiteX35" fmla="*/ 8892001 w 12386023"/>
              <a:gd name="connsiteY35" fmla="*/ 445563 h 2373523"/>
              <a:gd name="connsiteX36" fmla="*/ 9073222 w 12386023"/>
              <a:gd name="connsiteY36" fmla="*/ 748027 h 2373523"/>
              <a:gd name="connsiteX37" fmla="*/ 8714713 w 12386023"/>
              <a:gd name="connsiteY37" fmla="*/ 320981 h 2373523"/>
              <a:gd name="connsiteX38" fmla="*/ 8705072 w 12386023"/>
              <a:gd name="connsiteY38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9248668 w 12386023"/>
              <a:gd name="connsiteY33" fmla="*/ 483648 h 2373523"/>
              <a:gd name="connsiteX34" fmla="*/ 8892001 w 12386023"/>
              <a:gd name="connsiteY34" fmla="*/ 445563 h 2373523"/>
              <a:gd name="connsiteX35" fmla="*/ 9073222 w 12386023"/>
              <a:gd name="connsiteY35" fmla="*/ 748027 h 2373523"/>
              <a:gd name="connsiteX36" fmla="*/ 8714713 w 12386023"/>
              <a:gd name="connsiteY36" fmla="*/ 320981 h 2373523"/>
              <a:gd name="connsiteX37" fmla="*/ 8705072 w 12386023"/>
              <a:gd name="connsiteY37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9248668 w 12386023"/>
              <a:gd name="connsiteY33" fmla="*/ 483648 h 2373523"/>
              <a:gd name="connsiteX34" fmla="*/ 8892001 w 12386023"/>
              <a:gd name="connsiteY34" fmla="*/ 445563 h 2373523"/>
              <a:gd name="connsiteX35" fmla="*/ 9073222 w 12386023"/>
              <a:gd name="connsiteY35" fmla="*/ 748027 h 2373523"/>
              <a:gd name="connsiteX36" fmla="*/ 8705072 w 12386023"/>
              <a:gd name="connsiteY36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97801 w 12386023"/>
              <a:gd name="connsiteY2" fmla="*/ 454697 h 2373523"/>
              <a:gd name="connsiteX3" fmla="*/ 8652701 w 12386023"/>
              <a:gd name="connsiteY3" fmla="*/ 640697 h 2373523"/>
              <a:gd name="connsiteX4" fmla="*/ 421075 w 12386023"/>
              <a:gd name="connsiteY4" fmla="*/ 800852 h 2373523"/>
              <a:gd name="connsiteX5" fmla="*/ 1277876 w 12386023"/>
              <a:gd name="connsiteY5" fmla="*/ 708409 h 2373523"/>
              <a:gd name="connsiteX6" fmla="*/ 1972735 w 12386023"/>
              <a:gd name="connsiteY6" fmla="*/ 742397 h 2373523"/>
              <a:gd name="connsiteX7" fmla="*/ 2428745 w 12386023"/>
              <a:gd name="connsiteY7" fmla="*/ 682909 h 2373523"/>
              <a:gd name="connsiteX8" fmla="*/ 2906467 w 12386023"/>
              <a:gd name="connsiteY8" fmla="*/ 682909 h 2373523"/>
              <a:gd name="connsiteX9" fmla="*/ 3677336 w 12386023"/>
              <a:gd name="connsiteY9" fmla="*/ 725403 h 2373523"/>
              <a:gd name="connsiteX10" fmla="*/ 4556772 w 12386023"/>
              <a:gd name="connsiteY10" fmla="*/ 708409 h 2373523"/>
              <a:gd name="connsiteX11" fmla="*/ 5186490 w 12386023"/>
              <a:gd name="connsiteY11" fmla="*/ 716915 h 2373523"/>
              <a:gd name="connsiteX12" fmla="*/ 6022500 w 12386023"/>
              <a:gd name="connsiteY12" fmla="*/ 716915 h 2373523"/>
              <a:gd name="connsiteX13" fmla="*/ 7086513 w 12386023"/>
              <a:gd name="connsiteY13" fmla="*/ 742415 h 2373523"/>
              <a:gd name="connsiteX14" fmla="*/ 7835668 w 12386023"/>
              <a:gd name="connsiteY14" fmla="*/ 733909 h 2373523"/>
              <a:gd name="connsiteX15" fmla="*/ 8367663 w 12386023"/>
              <a:gd name="connsiteY15" fmla="*/ 725403 h 2373523"/>
              <a:gd name="connsiteX16" fmla="*/ 8988680 w 12386023"/>
              <a:gd name="connsiteY16" fmla="*/ 1128151 h 2373523"/>
              <a:gd name="connsiteX17" fmla="*/ 9558676 w 12386023"/>
              <a:gd name="connsiteY17" fmla="*/ 1954983 h 2373523"/>
              <a:gd name="connsiteX18" fmla="*/ 10490076 w 12386023"/>
              <a:gd name="connsiteY18" fmla="*/ 2373522 h 2373523"/>
              <a:gd name="connsiteX19" fmla="*/ 11536110 w 12386023"/>
              <a:gd name="connsiteY19" fmla="*/ 1954985 h 2373523"/>
              <a:gd name="connsiteX20" fmla="*/ 11827041 w 12386023"/>
              <a:gd name="connsiteY20" fmla="*/ 1309250 h 2373523"/>
              <a:gd name="connsiteX21" fmla="*/ 12137937 w 12386023"/>
              <a:gd name="connsiteY21" fmla="*/ 863143 h 2373523"/>
              <a:gd name="connsiteX22" fmla="*/ 12386023 w 12386023"/>
              <a:gd name="connsiteY22" fmla="*/ 562829 h 2373523"/>
              <a:gd name="connsiteX23" fmla="*/ 12386023 w 12386023"/>
              <a:gd name="connsiteY23" fmla="*/ 124447 h 2373523"/>
              <a:gd name="connsiteX24" fmla="*/ 11779707 w 12386023"/>
              <a:gd name="connsiteY24" fmla="*/ 299022 h 2373523"/>
              <a:gd name="connsiteX25" fmla="*/ 11399982 w 12386023"/>
              <a:gd name="connsiteY25" fmla="*/ 910907 h 2373523"/>
              <a:gd name="connsiteX26" fmla="*/ 10943237 w 12386023"/>
              <a:gd name="connsiteY26" fmla="*/ 1525068 h 2373523"/>
              <a:gd name="connsiteX27" fmla="*/ 10375442 w 12386023"/>
              <a:gd name="connsiteY27" fmla="*/ 1481851 h 2373523"/>
              <a:gd name="connsiteX28" fmla="*/ 9868545 w 12386023"/>
              <a:gd name="connsiteY28" fmla="*/ 922282 h 2373523"/>
              <a:gd name="connsiteX29" fmla="*/ 9393890 w 12386023"/>
              <a:gd name="connsiteY29" fmla="*/ 444601 h 2373523"/>
              <a:gd name="connsiteX30" fmla="*/ 8791091 w 12386023"/>
              <a:gd name="connsiteY30" fmla="*/ 20131 h 2373523"/>
              <a:gd name="connsiteX31" fmla="*/ 7390504 w 12386023"/>
              <a:gd name="connsiteY31" fmla="*/ 62625 h 2373523"/>
              <a:gd name="connsiteX32" fmla="*/ 9248668 w 12386023"/>
              <a:gd name="connsiteY32" fmla="*/ 483648 h 2373523"/>
              <a:gd name="connsiteX33" fmla="*/ 8892001 w 12386023"/>
              <a:gd name="connsiteY33" fmla="*/ 445563 h 2373523"/>
              <a:gd name="connsiteX34" fmla="*/ 9073222 w 12386023"/>
              <a:gd name="connsiteY34" fmla="*/ 748027 h 2373523"/>
              <a:gd name="connsiteX35" fmla="*/ 8705072 w 12386023"/>
              <a:gd name="connsiteY35" fmla="*/ 148058 h 2373523"/>
              <a:gd name="connsiteX0" fmla="*/ 8705072 w 12386023"/>
              <a:gd name="connsiteY0" fmla="*/ 148058 h 2373523"/>
              <a:gd name="connsiteX1" fmla="*/ 8697801 w 12386023"/>
              <a:gd name="connsiteY1" fmla="*/ 454697 h 2373523"/>
              <a:gd name="connsiteX2" fmla="*/ 8652701 w 12386023"/>
              <a:gd name="connsiteY2" fmla="*/ 640697 h 2373523"/>
              <a:gd name="connsiteX3" fmla="*/ 421075 w 12386023"/>
              <a:gd name="connsiteY3" fmla="*/ 800852 h 2373523"/>
              <a:gd name="connsiteX4" fmla="*/ 1277876 w 12386023"/>
              <a:gd name="connsiteY4" fmla="*/ 708409 h 2373523"/>
              <a:gd name="connsiteX5" fmla="*/ 1972735 w 12386023"/>
              <a:gd name="connsiteY5" fmla="*/ 742397 h 2373523"/>
              <a:gd name="connsiteX6" fmla="*/ 2428745 w 12386023"/>
              <a:gd name="connsiteY6" fmla="*/ 682909 h 2373523"/>
              <a:gd name="connsiteX7" fmla="*/ 2906467 w 12386023"/>
              <a:gd name="connsiteY7" fmla="*/ 682909 h 2373523"/>
              <a:gd name="connsiteX8" fmla="*/ 3677336 w 12386023"/>
              <a:gd name="connsiteY8" fmla="*/ 725403 h 2373523"/>
              <a:gd name="connsiteX9" fmla="*/ 4556772 w 12386023"/>
              <a:gd name="connsiteY9" fmla="*/ 708409 h 2373523"/>
              <a:gd name="connsiteX10" fmla="*/ 5186490 w 12386023"/>
              <a:gd name="connsiteY10" fmla="*/ 716915 h 2373523"/>
              <a:gd name="connsiteX11" fmla="*/ 6022500 w 12386023"/>
              <a:gd name="connsiteY11" fmla="*/ 716915 h 2373523"/>
              <a:gd name="connsiteX12" fmla="*/ 7086513 w 12386023"/>
              <a:gd name="connsiteY12" fmla="*/ 742415 h 2373523"/>
              <a:gd name="connsiteX13" fmla="*/ 7835668 w 12386023"/>
              <a:gd name="connsiteY13" fmla="*/ 733909 h 2373523"/>
              <a:gd name="connsiteX14" fmla="*/ 8367663 w 12386023"/>
              <a:gd name="connsiteY14" fmla="*/ 725403 h 2373523"/>
              <a:gd name="connsiteX15" fmla="*/ 8988680 w 12386023"/>
              <a:gd name="connsiteY15" fmla="*/ 1128151 h 2373523"/>
              <a:gd name="connsiteX16" fmla="*/ 9558676 w 12386023"/>
              <a:gd name="connsiteY16" fmla="*/ 1954983 h 2373523"/>
              <a:gd name="connsiteX17" fmla="*/ 10490076 w 12386023"/>
              <a:gd name="connsiteY17" fmla="*/ 2373522 h 2373523"/>
              <a:gd name="connsiteX18" fmla="*/ 11536110 w 12386023"/>
              <a:gd name="connsiteY18" fmla="*/ 1954985 h 2373523"/>
              <a:gd name="connsiteX19" fmla="*/ 11827041 w 12386023"/>
              <a:gd name="connsiteY19" fmla="*/ 1309250 h 2373523"/>
              <a:gd name="connsiteX20" fmla="*/ 12137937 w 12386023"/>
              <a:gd name="connsiteY20" fmla="*/ 863143 h 2373523"/>
              <a:gd name="connsiteX21" fmla="*/ 12386023 w 12386023"/>
              <a:gd name="connsiteY21" fmla="*/ 562829 h 2373523"/>
              <a:gd name="connsiteX22" fmla="*/ 12386023 w 12386023"/>
              <a:gd name="connsiteY22" fmla="*/ 124447 h 2373523"/>
              <a:gd name="connsiteX23" fmla="*/ 11779707 w 12386023"/>
              <a:gd name="connsiteY23" fmla="*/ 299022 h 2373523"/>
              <a:gd name="connsiteX24" fmla="*/ 11399982 w 12386023"/>
              <a:gd name="connsiteY24" fmla="*/ 910907 h 2373523"/>
              <a:gd name="connsiteX25" fmla="*/ 10943237 w 12386023"/>
              <a:gd name="connsiteY25" fmla="*/ 1525068 h 2373523"/>
              <a:gd name="connsiteX26" fmla="*/ 10375442 w 12386023"/>
              <a:gd name="connsiteY26" fmla="*/ 1481851 h 2373523"/>
              <a:gd name="connsiteX27" fmla="*/ 9868545 w 12386023"/>
              <a:gd name="connsiteY27" fmla="*/ 922282 h 2373523"/>
              <a:gd name="connsiteX28" fmla="*/ 9393890 w 12386023"/>
              <a:gd name="connsiteY28" fmla="*/ 444601 h 2373523"/>
              <a:gd name="connsiteX29" fmla="*/ 8791091 w 12386023"/>
              <a:gd name="connsiteY29" fmla="*/ 20131 h 2373523"/>
              <a:gd name="connsiteX30" fmla="*/ 7390504 w 12386023"/>
              <a:gd name="connsiteY30" fmla="*/ 62625 h 2373523"/>
              <a:gd name="connsiteX31" fmla="*/ 9248668 w 12386023"/>
              <a:gd name="connsiteY31" fmla="*/ 483648 h 2373523"/>
              <a:gd name="connsiteX32" fmla="*/ 8892001 w 12386023"/>
              <a:gd name="connsiteY32" fmla="*/ 445563 h 2373523"/>
              <a:gd name="connsiteX33" fmla="*/ 9073222 w 12386023"/>
              <a:gd name="connsiteY33" fmla="*/ 748027 h 2373523"/>
              <a:gd name="connsiteX34" fmla="*/ 8705072 w 12386023"/>
              <a:gd name="connsiteY34" fmla="*/ 148058 h 2373523"/>
              <a:gd name="connsiteX0" fmla="*/ 9073222 w 12386023"/>
              <a:gd name="connsiteY0" fmla="*/ 748027 h 2373523"/>
              <a:gd name="connsiteX1" fmla="*/ 8697801 w 12386023"/>
              <a:gd name="connsiteY1" fmla="*/ 454697 h 2373523"/>
              <a:gd name="connsiteX2" fmla="*/ 8652701 w 12386023"/>
              <a:gd name="connsiteY2" fmla="*/ 640697 h 2373523"/>
              <a:gd name="connsiteX3" fmla="*/ 421075 w 12386023"/>
              <a:gd name="connsiteY3" fmla="*/ 800852 h 2373523"/>
              <a:gd name="connsiteX4" fmla="*/ 1277876 w 12386023"/>
              <a:gd name="connsiteY4" fmla="*/ 708409 h 2373523"/>
              <a:gd name="connsiteX5" fmla="*/ 1972735 w 12386023"/>
              <a:gd name="connsiteY5" fmla="*/ 742397 h 2373523"/>
              <a:gd name="connsiteX6" fmla="*/ 2428745 w 12386023"/>
              <a:gd name="connsiteY6" fmla="*/ 682909 h 2373523"/>
              <a:gd name="connsiteX7" fmla="*/ 2906467 w 12386023"/>
              <a:gd name="connsiteY7" fmla="*/ 682909 h 2373523"/>
              <a:gd name="connsiteX8" fmla="*/ 3677336 w 12386023"/>
              <a:gd name="connsiteY8" fmla="*/ 725403 h 2373523"/>
              <a:gd name="connsiteX9" fmla="*/ 4556772 w 12386023"/>
              <a:gd name="connsiteY9" fmla="*/ 708409 h 2373523"/>
              <a:gd name="connsiteX10" fmla="*/ 5186490 w 12386023"/>
              <a:gd name="connsiteY10" fmla="*/ 716915 h 2373523"/>
              <a:gd name="connsiteX11" fmla="*/ 6022500 w 12386023"/>
              <a:gd name="connsiteY11" fmla="*/ 716915 h 2373523"/>
              <a:gd name="connsiteX12" fmla="*/ 7086513 w 12386023"/>
              <a:gd name="connsiteY12" fmla="*/ 742415 h 2373523"/>
              <a:gd name="connsiteX13" fmla="*/ 7835668 w 12386023"/>
              <a:gd name="connsiteY13" fmla="*/ 733909 h 2373523"/>
              <a:gd name="connsiteX14" fmla="*/ 8367663 w 12386023"/>
              <a:gd name="connsiteY14" fmla="*/ 725403 h 2373523"/>
              <a:gd name="connsiteX15" fmla="*/ 8988680 w 12386023"/>
              <a:gd name="connsiteY15" fmla="*/ 1128151 h 2373523"/>
              <a:gd name="connsiteX16" fmla="*/ 9558676 w 12386023"/>
              <a:gd name="connsiteY16" fmla="*/ 1954983 h 2373523"/>
              <a:gd name="connsiteX17" fmla="*/ 10490076 w 12386023"/>
              <a:gd name="connsiteY17" fmla="*/ 2373522 h 2373523"/>
              <a:gd name="connsiteX18" fmla="*/ 11536110 w 12386023"/>
              <a:gd name="connsiteY18" fmla="*/ 1954985 h 2373523"/>
              <a:gd name="connsiteX19" fmla="*/ 11827041 w 12386023"/>
              <a:gd name="connsiteY19" fmla="*/ 1309250 h 2373523"/>
              <a:gd name="connsiteX20" fmla="*/ 12137937 w 12386023"/>
              <a:gd name="connsiteY20" fmla="*/ 863143 h 2373523"/>
              <a:gd name="connsiteX21" fmla="*/ 12386023 w 12386023"/>
              <a:gd name="connsiteY21" fmla="*/ 562829 h 2373523"/>
              <a:gd name="connsiteX22" fmla="*/ 12386023 w 12386023"/>
              <a:gd name="connsiteY22" fmla="*/ 124447 h 2373523"/>
              <a:gd name="connsiteX23" fmla="*/ 11779707 w 12386023"/>
              <a:gd name="connsiteY23" fmla="*/ 299022 h 2373523"/>
              <a:gd name="connsiteX24" fmla="*/ 11399982 w 12386023"/>
              <a:gd name="connsiteY24" fmla="*/ 910907 h 2373523"/>
              <a:gd name="connsiteX25" fmla="*/ 10943237 w 12386023"/>
              <a:gd name="connsiteY25" fmla="*/ 1525068 h 2373523"/>
              <a:gd name="connsiteX26" fmla="*/ 10375442 w 12386023"/>
              <a:gd name="connsiteY26" fmla="*/ 1481851 h 2373523"/>
              <a:gd name="connsiteX27" fmla="*/ 9868545 w 12386023"/>
              <a:gd name="connsiteY27" fmla="*/ 922282 h 2373523"/>
              <a:gd name="connsiteX28" fmla="*/ 9393890 w 12386023"/>
              <a:gd name="connsiteY28" fmla="*/ 444601 h 2373523"/>
              <a:gd name="connsiteX29" fmla="*/ 8791091 w 12386023"/>
              <a:gd name="connsiteY29" fmla="*/ 20131 h 2373523"/>
              <a:gd name="connsiteX30" fmla="*/ 7390504 w 12386023"/>
              <a:gd name="connsiteY30" fmla="*/ 62625 h 2373523"/>
              <a:gd name="connsiteX31" fmla="*/ 9248668 w 12386023"/>
              <a:gd name="connsiteY31" fmla="*/ 483648 h 2373523"/>
              <a:gd name="connsiteX32" fmla="*/ 8892001 w 12386023"/>
              <a:gd name="connsiteY32" fmla="*/ 445563 h 2373523"/>
              <a:gd name="connsiteX33" fmla="*/ 9073222 w 12386023"/>
              <a:gd name="connsiteY33" fmla="*/ 748027 h 2373523"/>
              <a:gd name="connsiteX0" fmla="*/ 9073222 w 12386023"/>
              <a:gd name="connsiteY0" fmla="*/ 748027 h 2373523"/>
              <a:gd name="connsiteX1" fmla="*/ 8652701 w 12386023"/>
              <a:gd name="connsiteY1" fmla="*/ 640697 h 2373523"/>
              <a:gd name="connsiteX2" fmla="*/ 421075 w 12386023"/>
              <a:gd name="connsiteY2" fmla="*/ 800852 h 2373523"/>
              <a:gd name="connsiteX3" fmla="*/ 1277876 w 12386023"/>
              <a:gd name="connsiteY3" fmla="*/ 708409 h 2373523"/>
              <a:gd name="connsiteX4" fmla="*/ 1972735 w 12386023"/>
              <a:gd name="connsiteY4" fmla="*/ 742397 h 2373523"/>
              <a:gd name="connsiteX5" fmla="*/ 2428745 w 12386023"/>
              <a:gd name="connsiteY5" fmla="*/ 682909 h 2373523"/>
              <a:gd name="connsiteX6" fmla="*/ 2906467 w 12386023"/>
              <a:gd name="connsiteY6" fmla="*/ 682909 h 2373523"/>
              <a:gd name="connsiteX7" fmla="*/ 3677336 w 12386023"/>
              <a:gd name="connsiteY7" fmla="*/ 725403 h 2373523"/>
              <a:gd name="connsiteX8" fmla="*/ 4556772 w 12386023"/>
              <a:gd name="connsiteY8" fmla="*/ 708409 h 2373523"/>
              <a:gd name="connsiteX9" fmla="*/ 5186490 w 12386023"/>
              <a:gd name="connsiteY9" fmla="*/ 716915 h 2373523"/>
              <a:gd name="connsiteX10" fmla="*/ 6022500 w 12386023"/>
              <a:gd name="connsiteY10" fmla="*/ 716915 h 2373523"/>
              <a:gd name="connsiteX11" fmla="*/ 7086513 w 12386023"/>
              <a:gd name="connsiteY11" fmla="*/ 742415 h 2373523"/>
              <a:gd name="connsiteX12" fmla="*/ 7835668 w 12386023"/>
              <a:gd name="connsiteY12" fmla="*/ 733909 h 2373523"/>
              <a:gd name="connsiteX13" fmla="*/ 8367663 w 12386023"/>
              <a:gd name="connsiteY13" fmla="*/ 725403 h 2373523"/>
              <a:gd name="connsiteX14" fmla="*/ 8988680 w 12386023"/>
              <a:gd name="connsiteY14" fmla="*/ 1128151 h 2373523"/>
              <a:gd name="connsiteX15" fmla="*/ 9558676 w 12386023"/>
              <a:gd name="connsiteY15" fmla="*/ 1954983 h 2373523"/>
              <a:gd name="connsiteX16" fmla="*/ 10490076 w 12386023"/>
              <a:gd name="connsiteY16" fmla="*/ 2373522 h 2373523"/>
              <a:gd name="connsiteX17" fmla="*/ 11536110 w 12386023"/>
              <a:gd name="connsiteY17" fmla="*/ 1954985 h 2373523"/>
              <a:gd name="connsiteX18" fmla="*/ 11827041 w 12386023"/>
              <a:gd name="connsiteY18" fmla="*/ 1309250 h 2373523"/>
              <a:gd name="connsiteX19" fmla="*/ 12137937 w 12386023"/>
              <a:gd name="connsiteY19" fmla="*/ 863143 h 2373523"/>
              <a:gd name="connsiteX20" fmla="*/ 12386023 w 12386023"/>
              <a:gd name="connsiteY20" fmla="*/ 562829 h 2373523"/>
              <a:gd name="connsiteX21" fmla="*/ 12386023 w 12386023"/>
              <a:gd name="connsiteY21" fmla="*/ 124447 h 2373523"/>
              <a:gd name="connsiteX22" fmla="*/ 11779707 w 12386023"/>
              <a:gd name="connsiteY22" fmla="*/ 299022 h 2373523"/>
              <a:gd name="connsiteX23" fmla="*/ 11399982 w 12386023"/>
              <a:gd name="connsiteY23" fmla="*/ 910907 h 2373523"/>
              <a:gd name="connsiteX24" fmla="*/ 10943237 w 12386023"/>
              <a:gd name="connsiteY24" fmla="*/ 1525068 h 2373523"/>
              <a:gd name="connsiteX25" fmla="*/ 10375442 w 12386023"/>
              <a:gd name="connsiteY25" fmla="*/ 1481851 h 2373523"/>
              <a:gd name="connsiteX26" fmla="*/ 9868545 w 12386023"/>
              <a:gd name="connsiteY26" fmla="*/ 922282 h 2373523"/>
              <a:gd name="connsiteX27" fmla="*/ 9393890 w 12386023"/>
              <a:gd name="connsiteY27" fmla="*/ 444601 h 2373523"/>
              <a:gd name="connsiteX28" fmla="*/ 8791091 w 12386023"/>
              <a:gd name="connsiteY28" fmla="*/ 20131 h 2373523"/>
              <a:gd name="connsiteX29" fmla="*/ 7390504 w 12386023"/>
              <a:gd name="connsiteY29" fmla="*/ 62625 h 2373523"/>
              <a:gd name="connsiteX30" fmla="*/ 9248668 w 12386023"/>
              <a:gd name="connsiteY30" fmla="*/ 483648 h 2373523"/>
              <a:gd name="connsiteX31" fmla="*/ 8892001 w 12386023"/>
              <a:gd name="connsiteY31" fmla="*/ 445563 h 2373523"/>
              <a:gd name="connsiteX32" fmla="*/ 9073222 w 12386023"/>
              <a:gd name="connsiteY32" fmla="*/ 748027 h 2373523"/>
              <a:gd name="connsiteX0" fmla="*/ 9102751 w 12415552"/>
              <a:gd name="connsiteY0" fmla="*/ 748027 h 2373523"/>
              <a:gd name="connsiteX1" fmla="*/ 450604 w 12415552"/>
              <a:gd name="connsiteY1" fmla="*/ 800852 h 2373523"/>
              <a:gd name="connsiteX2" fmla="*/ 1307405 w 12415552"/>
              <a:gd name="connsiteY2" fmla="*/ 708409 h 2373523"/>
              <a:gd name="connsiteX3" fmla="*/ 2002264 w 12415552"/>
              <a:gd name="connsiteY3" fmla="*/ 742397 h 2373523"/>
              <a:gd name="connsiteX4" fmla="*/ 2458274 w 12415552"/>
              <a:gd name="connsiteY4" fmla="*/ 682909 h 2373523"/>
              <a:gd name="connsiteX5" fmla="*/ 2935996 w 12415552"/>
              <a:gd name="connsiteY5" fmla="*/ 682909 h 2373523"/>
              <a:gd name="connsiteX6" fmla="*/ 3706865 w 12415552"/>
              <a:gd name="connsiteY6" fmla="*/ 725403 h 2373523"/>
              <a:gd name="connsiteX7" fmla="*/ 4586301 w 12415552"/>
              <a:gd name="connsiteY7" fmla="*/ 708409 h 2373523"/>
              <a:gd name="connsiteX8" fmla="*/ 5216019 w 12415552"/>
              <a:gd name="connsiteY8" fmla="*/ 716915 h 2373523"/>
              <a:gd name="connsiteX9" fmla="*/ 6052029 w 12415552"/>
              <a:gd name="connsiteY9" fmla="*/ 716915 h 2373523"/>
              <a:gd name="connsiteX10" fmla="*/ 7116042 w 12415552"/>
              <a:gd name="connsiteY10" fmla="*/ 742415 h 2373523"/>
              <a:gd name="connsiteX11" fmla="*/ 7865197 w 12415552"/>
              <a:gd name="connsiteY11" fmla="*/ 733909 h 2373523"/>
              <a:gd name="connsiteX12" fmla="*/ 8397192 w 12415552"/>
              <a:gd name="connsiteY12" fmla="*/ 725403 h 2373523"/>
              <a:gd name="connsiteX13" fmla="*/ 9018209 w 12415552"/>
              <a:gd name="connsiteY13" fmla="*/ 1128151 h 2373523"/>
              <a:gd name="connsiteX14" fmla="*/ 9588205 w 12415552"/>
              <a:gd name="connsiteY14" fmla="*/ 1954983 h 2373523"/>
              <a:gd name="connsiteX15" fmla="*/ 10519605 w 12415552"/>
              <a:gd name="connsiteY15" fmla="*/ 2373522 h 2373523"/>
              <a:gd name="connsiteX16" fmla="*/ 11565639 w 12415552"/>
              <a:gd name="connsiteY16" fmla="*/ 1954985 h 2373523"/>
              <a:gd name="connsiteX17" fmla="*/ 11856570 w 12415552"/>
              <a:gd name="connsiteY17" fmla="*/ 1309250 h 2373523"/>
              <a:gd name="connsiteX18" fmla="*/ 12167466 w 12415552"/>
              <a:gd name="connsiteY18" fmla="*/ 863143 h 2373523"/>
              <a:gd name="connsiteX19" fmla="*/ 12415552 w 12415552"/>
              <a:gd name="connsiteY19" fmla="*/ 562829 h 2373523"/>
              <a:gd name="connsiteX20" fmla="*/ 12415552 w 12415552"/>
              <a:gd name="connsiteY20" fmla="*/ 124447 h 2373523"/>
              <a:gd name="connsiteX21" fmla="*/ 11809236 w 12415552"/>
              <a:gd name="connsiteY21" fmla="*/ 299022 h 2373523"/>
              <a:gd name="connsiteX22" fmla="*/ 11429511 w 12415552"/>
              <a:gd name="connsiteY22" fmla="*/ 910907 h 2373523"/>
              <a:gd name="connsiteX23" fmla="*/ 10972766 w 12415552"/>
              <a:gd name="connsiteY23" fmla="*/ 1525068 h 2373523"/>
              <a:gd name="connsiteX24" fmla="*/ 10404971 w 12415552"/>
              <a:gd name="connsiteY24" fmla="*/ 1481851 h 2373523"/>
              <a:gd name="connsiteX25" fmla="*/ 9898074 w 12415552"/>
              <a:gd name="connsiteY25" fmla="*/ 922282 h 2373523"/>
              <a:gd name="connsiteX26" fmla="*/ 9423419 w 12415552"/>
              <a:gd name="connsiteY26" fmla="*/ 444601 h 2373523"/>
              <a:gd name="connsiteX27" fmla="*/ 8820620 w 12415552"/>
              <a:gd name="connsiteY27" fmla="*/ 20131 h 2373523"/>
              <a:gd name="connsiteX28" fmla="*/ 7420033 w 12415552"/>
              <a:gd name="connsiteY28" fmla="*/ 62625 h 2373523"/>
              <a:gd name="connsiteX29" fmla="*/ 9278197 w 12415552"/>
              <a:gd name="connsiteY29" fmla="*/ 483648 h 2373523"/>
              <a:gd name="connsiteX30" fmla="*/ 8921530 w 12415552"/>
              <a:gd name="connsiteY30" fmla="*/ 445563 h 2373523"/>
              <a:gd name="connsiteX31" fmla="*/ 9102751 w 12415552"/>
              <a:gd name="connsiteY31" fmla="*/ 748027 h 2373523"/>
              <a:gd name="connsiteX0" fmla="*/ 9102753 w 12415554"/>
              <a:gd name="connsiteY0" fmla="*/ 748027 h 2373523"/>
              <a:gd name="connsiteX1" fmla="*/ 450606 w 12415554"/>
              <a:gd name="connsiteY1" fmla="*/ 800852 h 2373523"/>
              <a:gd name="connsiteX2" fmla="*/ 1307407 w 12415554"/>
              <a:gd name="connsiteY2" fmla="*/ 708409 h 2373523"/>
              <a:gd name="connsiteX3" fmla="*/ 2002266 w 12415554"/>
              <a:gd name="connsiteY3" fmla="*/ 742397 h 2373523"/>
              <a:gd name="connsiteX4" fmla="*/ 2458276 w 12415554"/>
              <a:gd name="connsiteY4" fmla="*/ 682909 h 2373523"/>
              <a:gd name="connsiteX5" fmla="*/ 2935998 w 12415554"/>
              <a:gd name="connsiteY5" fmla="*/ 682909 h 2373523"/>
              <a:gd name="connsiteX6" fmla="*/ 3706867 w 12415554"/>
              <a:gd name="connsiteY6" fmla="*/ 725403 h 2373523"/>
              <a:gd name="connsiteX7" fmla="*/ 4586303 w 12415554"/>
              <a:gd name="connsiteY7" fmla="*/ 708409 h 2373523"/>
              <a:gd name="connsiteX8" fmla="*/ 5216021 w 12415554"/>
              <a:gd name="connsiteY8" fmla="*/ 716915 h 2373523"/>
              <a:gd name="connsiteX9" fmla="*/ 6052031 w 12415554"/>
              <a:gd name="connsiteY9" fmla="*/ 716915 h 2373523"/>
              <a:gd name="connsiteX10" fmla="*/ 7116044 w 12415554"/>
              <a:gd name="connsiteY10" fmla="*/ 742415 h 2373523"/>
              <a:gd name="connsiteX11" fmla="*/ 7865199 w 12415554"/>
              <a:gd name="connsiteY11" fmla="*/ 733909 h 2373523"/>
              <a:gd name="connsiteX12" fmla="*/ 8397194 w 12415554"/>
              <a:gd name="connsiteY12" fmla="*/ 725403 h 2373523"/>
              <a:gd name="connsiteX13" fmla="*/ 9018211 w 12415554"/>
              <a:gd name="connsiteY13" fmla="*/ 1128151 h 2373523"/>
              <a:gd name="connsiteX14" fmla="*/ 9588207 w 12415554"/>
              <a:gd name="connsiteY14" fmla="*/ 1954983 h 2373523"/>
              <a:gd name="connsiteX15" fmla="*/ 10519607 w 12415554"/>
              <a:gd name="connsiteY15" fmla="*/ 2373522 h 2373523"/>
              <a:gd name="connsiteX16" fmla="*/ 11565641 w 12415554"/>
              <a:gd name="connsiteY16" fmla="*/ 1954985 h 2373523"/>
              <a:gd name="connsiteX17" fmla="*/ 11856572 w 12415554"/>
              <a:gd name="connsiteY17" fmla="*/ 1309250 h 2373523"/>
              <a:gd name="connsiteX18" fmla="*/ 12167468 w 12415554"/>
              <a:gd name="connsiteY18" fmla="*/ 863143 h 2373523"/>
              <a:gd name="connsiteX19" fmla="*/ 12415554 w 12415554"/>
              <a:gd name="connsiteY19" fmla="*/ 562829 h 2373523"/>
              <a:gd name="connsiteX20" fmla="*/ 12415554 w 12415554"/>
              <a:gd name="connsiteY20" fmla="*/ 124447 h 2373523"/>
              <a:gd name="connsiteX21" fmla="*/ 11809238 w 12415554"/>
              <a:gd name="connsiteY21" fmla="*/ 299022 h 2373523"/>
              <a:gd name="connsiteX22" fmla="*/ 11429513 w 12415554"/>
              <a:gd name="connsiteY22" fmla="*/ 910907 h 2373523"/>
              <a:gd name="connsiteX23" fmla="*/ 10972768 w 12415554"/>
              <a:gd name="connsiteY23" fmla="*/ 1525068 h 2373523"/>
              <a:gd name="connsiteX24" fmla="*/ 10404973 w 12415554"/>
              <a:gd name="connsiteY24" fmla="*/ 1481851 h 2373523"/>
              <a:gd name="connsiteX25" fmla="*/ 9898076 w 12415554"/>
              <a:gd name="connsiteY25" fmla="*/ 922282 h 2373523"/>
              <a:gd name="connsiteX26" fmla="*/ 9423421 w 12415554"/>
              <a:gd name="connsiteY26" fmla="*/ 444601 h 2373523"/>
              <a:gd name="connsiteX27" fmla="*/ 8820622 w 12415554"/>
              <a:gd name="connsiteY27" fmla="*/ 20131 h 2373523"/>
              <a:gd name="connsiteX28" fmla="*/ 7420035 w 12415554"/>
              <a:gd name="connsiteY28" fmla="*/ 62625 h 2373523"/>
              <a:gd name="connsiteX29" fmla="*/ 9278199 w 12415554"/>
              <a:gd name="connsiteY29" fmla="*/ 483648 h 2373523"/>
              <a:gd name="connsiteX30" fmla="*/ 9102753 w 12415554"/>
              <a:gd name="connsiteY30" fmla="*/ 748027 h 2373523"/>
              <a:gd name="connsiteX0" fmla="*/ 9102753 w 12415554"/>
              <a:gd name="connsiteY0" fmla="*/ 748027 h 2373523"/>
              <a:gd name="connsiteX1" fmla="*/ 450606 w 12415554"/>
              <a:gd name="connsiteY1" fmla="*/ 800852 h 2373523"/>
              <a:gd name="connsiteX2" fmla="*/ 1307407 w 12415554"/>
              <a:gd name="connsiteY2" fmla="*/ 708409 h 2373523"/>
              <a:gd name="connsiteX3" fmla="*/ 2002266 w 12415554"/>
              <a:gd name="connsiteY3" fmla="*/ 742397 h 2373523"/>
              <a:gd name="connsiteX4" fmla="*/ 2458276 w 12415554"/>
              <a:gd name="connsiteY4" fmla="*/ 682909 h 2373523"/>
              <a:gd name="connsiteX5" fmla="*/ 2935998 w 12415554"/>
              <a:gd name="connsiteY5" fmla="*/ 682909 h 2373523"/>
              <a:gd name="connsiteX6" fmla="*/ 3706867 w 12415554"/>
              <a:gd name="connsiteY6" fmla="*/ 725403 h 2373523"/>
              <a:gd name="connsiteX7" fmla="*/ 4586303 w 12415554"/>
              <a:gd name="connsiteY7" fmla="*/ 708409 h 2373523"/>
              <a:gd name="connsiteX8" fmla="*/ 5216021 w 12415554"/>
              <a:gd name="connsiteY8" fmla="*/ 716915 h 2373523"/>
              <a:gd name="connsiteX9" fmla="*/ 6052031 w 12415554"/>
              <a:gd name="connsiteY9" fmla="*/ 716915 h 2373523"/>
              <a:gd name="connsiteX10" fmla="*/ 7116044 w 12415554"/>
              <a:gd name="connsiteY10" fmla="*/ 742415 h 2373523"/>
              <a:gd name="connsiteX11" fmla="*/ 7865199 w 12415554"/>
              <a:gd name="connsiteY11" fmla="*/ 733909 h 2373523"/>
              <a:gd name="connsiteX12" fmla="*/ 8397194 w 12415554"/>
              <a:gd name="connsiteY12" fmla="*/ 725403 h 2373523"/>
              <a:gd name="connsiteX13" fmla="*/ 9018211 w 12415554"/>
              <a:gd name="connsiteY13" fmla="*/ 1128151 h 2373523"/>
              <a:gd name="connsiteX14" fmla="*/ 9588207 w 12415554"/>
              <a:gd name="connsiteY14" fmla="*/ 1954983 h 2373523"/>
              <a:gd name="connsiteX15" fmla="*/ 10519607 w 12415554"/>
              <a:gd name="connsiteY15" fmla="*/ 2373522 h 2373523"/>
              <a:gd name="connsiteX16" fmla="*/ 11565641 w 12415554"/>
              <a:gd name="connsiteY16" fmla="*/ 1954985 h 2373523"/>
              <a:gd name="connsiteX17" fmla="*/ 11856572 w 12415554"/>
              <a:gd name="connsiteY17" fmla="*/ 1309250 h 2373523"/>
              <a:gd name="connsiteX18" fmla="*/ 12167468 w 12415554"/>
              <a:gd name="connsiteY18" fmla="*/ 863143 h 2373523"/>
              <a:gd name="connsiteX19" fmla="*/ 12415554 w 12415554"/>
              <a:gd name="connsiteY19" fmla="*/ 562829 h 2373523"/>
              <a:gd name="connsiteX20" fmla="*/ 12415554 w 12415554"/>
              <a:gd name="connsiteY20" fmla="*/ 124447 h 2373523"/>
              <a:gd name="connsiteX21" fmla="*/ 11809238 w 12415554"/>
              <a:gd name="connsiteY21" fmla="*/ 299022 h 2373523"/>
              <a:gd name="connsiteX22" fmla="*/ 11429513 w 12415554"/>
              <a:gd name="connsiteY22" fmla="*/ 910907 h 2373523"/>
              <a:gd name="connsiteX23" fmla="*/ 10972768 w 12415554"/>
              <a:gd name="connsiteY23" fmla="*/ 1525068 h 2373523"/>
              <a:gd name="connsiteX24" fmla="*/ 10404973 w 12415554"/>
              <a:gd name="connsiteY24" fmla="*/ 1481851 h 2373523"/>
              <a:gd name="connsiteX25" fmla="*/ 9898076 w 12415554"/>
              <a:gd name="connsiteY25" fmla="*/ 922282 h 2373523"/>
              <a:gd name="connsiteX26" fmla="*/ 9423421 w 12415554"/>
              <a:gd name="connsiteY26" fmla="*/ 444601 h 2373523"/>
              <a:gd name="connsiteX27" fmla="*/ 8820622 w 12415554"/>
              <a:gd name="connsiteY27" fmla="*/ 20131 h 2373523"/>
              <a:gd name="connsiteX28" fmla="*/ 7420035 w 12415554"/>
              <a:gd name="connsiteY28" fmla="*/ 62625 h 2373523"/>
              <a:gd name="connsiteX29" fmla="*/ 9102753 w 12415554"/>
              <a:gd name="connsiteY29" fmla="*/ 748027 h 2373523"/>
              <a:gd name="connsiteX0" fmla="*/ 7302823 w 12298342"/>
              <a:gd name="connsiteY0" fmla="*/ 62625 h 2373523"/>
              <a:gd name="connsiteX1" fmla="*/ 333394 w 12298342"/>
              <a:gd name="connsiteY1" fmla="*/ 800852 h 2373523"/>
              <a:gd name="connsiteX2" fmla="*/ 1190195 w 12298342"/>
              <a:gd name="connsiteY2" fmla="*/ 708409 h 2373523"/>
              <a:gd name="connsiteX3" fmla="*/ 1885054 w 12298342"/>
              <a:gd name="connsiteY3" fmla="*/ 742397 h 2373523"/>
              <a:gd name="connsiteX4" fmla="*/ 2341064 w 12298342"/>
              <a:gd name="connsiteY4" fmla="*/ 682909 h 2373523"/>
              <a:gd name="connsiteX5" fmla="*/ 2818786 w 12298342"/>
              <a:gd name="connsiteY5" fmla="*/ 682909 h 2373523"/>
              <a:gd name="connsiteX6" fmla="*/ 3589655 w 12298342"/>
              <a:gd name="connsiteY6" fmla="*/ 725403 h 2373523"/>
              <a:gd name="connsiteX7" fmla="*/ 4469091 w 12298342"/>
              <a:gd name="connsiteY7" fmla="*/ 708409 h 2373523"/>
              <a:gd name="connsiteX8" fmla="*/ 5098809 w 12298342"/>
              <a:gd name="connsiteY8" fmla="*/ 716915 h 2373523"/>
              <a:gd name="connsiteX9" fmla="*/ 5934819 w 12298342"/>
              <a:gd name="connsiteY9" fmla="*/ 716915 h 2373523"/>
              <a:gd name="connsiteX10" fmla="*/ 6998832 w 12298342"/>
              <a:gd name="connsiteY10" fmla="*/ 742415 h 2373523"/>
              <a:gd name="connsiteX11" fmla="*/ 7747987 w 12298342"/>
              <a:gd name="connsiteY11" fmla="*/ 733909 h 2373523"/>
              <a:gd name="connsiteX12" fmla="*/ 8279982 w 12298342"/>
              <a:gd name="connsiteY12" fmla="*/ 725403 h 2373523"/>
              <a:gd name="connsiteX13" fmla="*/ 8900999 w 12298342"/>
              <a:gd name="connsiteY13" fmla="*/ 1128151 h 2373523"/>
              <a:gd name="connsiteX14" fmla="*/ 9470995 w 12298342"/>
              <a:gd name="connsiteY14" fmla="*/ 1954983 h 2373523"/>
              <a:gd name="connsiteX15" fmla="*/ 10402395 w 12298342"/>
              <a:gd name="connsiteY15" fmla="*/ 2373522 h 2373523"/>
              <a:gd name="connsiteX16" fmla="*/ 11448429 w 12298342"/>
              <a:gd name="connsiteY16" fmla="*/ 1954985 h 2373523"/>
              <a:gd name="connsiteX17" fmla="*/ 11739360 w 12298342"/>
              <a:gd name="connsiteY17" fmla="*/ 1309250 h 2373523"/>
              <a:gd name="connsiteX18" fmla="*/ 12050256 w 12298342"/>
              <a:gd name="connsiteY18" fmla="*/ 863143 h 2373523"/>
              <a:gd name="connsiteX19" fmla="*/ 12298342 w 12298342"/>
              <a:gd name="connsiteY19" fmla="*/ 562829 h 2373523"/>
              <a:gd name="connsiteX20" fmla="*/ 12298342 w 12298342"/>
              <a:gd name="connsiteY20" fmla="*/ 124447 h 2373523"/>
              <a:gd name="connsiteX21" fmla="*/ 11692026 w 12298342"/>
              <a:gd name="connsiteY21" fmla="*/ 299022 h 2373523"/>
              <a:gd name="connsiteX22" fmla="*/ 11312301 w 12298342"/>
              <a:gd name="connsiteY22" fmla="*/ 910907 h 2373523"/>
              <a:gd name="connsiteX23" fmla="*/ 10855556 w 12298342"/>
              <a:gd name="connsiteY23" fmla="*/ 1525068 h 2373523"/>
              <a:gd name="connsiteX24" fmla="*/ 10287761 w 12298342"/>
              <a:gd name="connsiteY24" fmla="*/ 1481851 h 2373523"/>
              <a:gd name="connsiteX25" fmla="*/ 9780864 w 12298342"/>
              <a:gd name="connsiteY25" fmla="*/ 922282 h 2373523"/>
              <a:gd name="connsiteX26" fmla="*/ 9306209 w 12298342"/>
              <a:gd name="connsiteY26" fmla="*/ 444601 h 2373523"/>
              <a:gd name="connsiteX27" fmla="*/ 8703410 w 12298342"/>
              <a:gd name="connsiteY27" fmla="*/ 20131 h 2373523"/>
              <a:gd name="connsiteX28" fmla="*/ 7302823 w 12298342"/>
              <a:gd name="connsiteY28" fmla="*/ 62625 h 2373523"/>
              <a:gd name="connsiteX0" fmla="*/ 8557475 w 12379789"/>
              <a:gd name="connsiteY0" fmla="*/ 304971 h 2354282"/>
              <a:gd name="connsiteX1" fmla="*/ 414841 w 12379789"/>
              <a:gd name="connsiteY1" fmla="*/ 781611 h 2354282"/>
              <a:gd name="connsiteX2" fmla="*/ 1271642 w 12379789"/>
              <a:gd name="connsiteY2" fmla="*/ 689168 h 2354282"/>
              <a:gd name="connsiteX3" fmla="*/ 1966501 w 12379789"/>
              <a:gd name="connsiteY3" fmla="*/ 723156 h 2354282"/>
              <a:gd name="connsiteX4" fmla="*/ 2422511 w 12379789"/>
              <a:gd name="connsiteY4" fmla="*/ 663668 h 2354282"/>
              <a:gd name="connsiteX5" fmla="*/ 2900233 w 12379789"/>
              <a:gd name="connsiteY5" fmla="*/ 663668 h 2354282"/>
              <a:gd name="connsiteX6" fmla="*/ 3671102 w 12379789"/>
              <a:gd name="connsiteY6" fmla="*/ 706162 h 2354282"/>
              <a:gd name="connsiteX7" fmla="*/ 4550538 w 12379789"/>
              <a:gd name="connsiteY7" fmla="*/ 689168 h 2354282"/>
              <a:gd name="connsiteX8" fmla="*/ 5180256 w 12379789"/>
              <a:gd name="connsiteY8" fmla="*/ 697674 h 2354282"/>
              <a:gd name="connsiteX9" fmla="*/ 6016266 w 12379789"/>
              <a:gd name="connsiteY9" fmla="*/ 697674 h 2354282"/>
              <a:gd name="connsiteX10" fmla="*/ 7080279 w 12379789"/>
              <a:gd name="connsiteY10" fmla="*/ 723174 h 2354282"/>
              <a:gd name="connsiteX11" fmla="*/ 7829434 w 12379789"/>
              <a:gd name="connsiteY11" fmla="*/ 714668 h 2354282"/>
              <a:gd name="connsiteX12" fmla="*/ 8361429 w 12379789"/>
              <a:gd name="connsiteY12" fmla="*/ 706162 h 2354282"/>
              <a:gd name="connsiteX13" fmla="*/ 8982446 w 12379789"/>
              <a:gd name="connsiteY13" fmla="*/ 1108910 h 2354282"/>
              <a:gd name="connsiteX14" fmla="*/ 9552442 w 12379789"/>
              <a:gd name="connsiteY14" fmla="*/ 1935742 h 2354282"/>
              <a:gd name="connsiteX15" fmla="*/ 10483842 w 12379789"/>
              <a:gd name="connsiteY15" fmla="*/ 2354281 h 2354282"/>
              <a:gd name="connsiteX16" fmla="*/ 11529876 w 12379789"/>
              <a:gd name="connsiteY16" fmla="*/ 1935744 h 2354282"/>
              <a:gd name="connsiteX17" fmla="*/ 11820807 w 12379789"/>
              <a:gd name="connsiteY17" fmla="*/ 1290009 h 2354282"/>
              <a:gd name="connsiteX18" fmla="*/ 12131703 w 12379789"/>
              <a:gd name="connsiteY18" fmla="*/ 843902 h 2354282"/>
              <a:gd name="connsiteX19" fmla="*/ 12379789 w 12379789"/>
              <a:gd name="connsiteY19" fmla="*/ 543588 h 2354282"/>
              <a:gd name="connsiteX20" fmla="*/ 12379789 w 12379789"/>
              <a:gd name="connsiteY20" fmla="*/ 105206 h 2354282"/>
              <a:gd name="connsiteX21" fmla="*/ 11773473 w 12379789"/>
              <a:gd name="connsiteY21" fmla="*/ 279781 h 2354282"/>
              <a:gd name="connsiteX22" fmla="*/ 11393748 w 12379789"/>
              <a:gd name="connsiteY22" fmla="*/ 891666 h 2354282"/>
              <a:gd name="connsiteX23" fmla="*/ 10937003 w 12379789"/>
              <a:gd name="connsiteY23" fmla="*/ 1505827 h 2354282"/>
              <a:gd name="connsiteX24" fmla="*/ 10369208 w 12379789"/>
              <a:gd name="connsiteY24" fmla="*/ 1462610 h 2354282"/>
              <a:gd name="connsiteX25" fmla="*/ 9862311 w 12379789"/>
              <a:gd name="connsiteY25" fmla="*/ 903041 h 2354282"/>
              <a:gd name="connsiteX26" fmla="*/ 9387656 w 12379789"/>
              <a:gd name="connsiteY26" fmla="*/ 425360 h 2354282"/>
              <a:gd name="connsiteX27" fmla="*/ 8784857 w 12379789"/>
              <a:gd name="connsiteY27" fmla="*/ 890 h 2354282"/>
              <a:gd name="connsiteX28" fmla="*/ 8557475 w 12379789"/>
              <a:gd name="connsiteY28" fmla="*/ 304971 h 2354282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387658 w 12379791"/>
              <a:gd name="connsiteY26" fmla="*/ 333275 h 2262197"/>
              <a:gd name="connsiteX27" fmla="*/ 8614705 w 12379791"/>
              <a:gd name="connsiteY27" fmla="*/ 45280 h 2262197"/>
              <a:gd name="connsiteX28" fmla="*/ 8557477 w 12379791"/>
              <a:gd name="connsiteY28" fmla="*/ 212886 h 2262197"/>
              <a:gd name="connsiteX0" fmla="*/ 8557477 w 12379791"/>
              <a:gd name="connsiteY0" fmla="*/ 220165 h 2269476"/>
              <a:gd name="connsiteX1" fmla="*/ 414843 w 12379791"/>
              <a:gd name="connsiteY1" fmla="*/ 696805 h 2269476"/>
              <a:gd name="connsiteX2" fmla="*/ 1271644 w 12379791"/>
              <a:gd name="connsiteY2" fmla="*/ 604362 h 2269476"/>
              <a:gd name="connsiteX3" fmla="*/ 1966503 w 12379791"/>
              <a:gd name="connsiteY3" fmla="*/ 638350 h 2269476"/>
              <a:gd name="connsiteX4" fmla="*/ 2422513 w 12379791"/>
              <a:gd name="connsiteY4" fmla="*/ 578862 h 2269476"/>
              <a:gd name="connsiteX5" fmla="*/ 2900235 w 12379791"/>
              <a:gd name="connsiteY5" fmla="*/ 578862 h 2269476"/>
              <a:gd name="connsiteX6" fmla="*/ 3671104 w 12379791"/>
              <a:gd name="connsiteY6" fmla="*/ 621356 h 2269476"/>
              <a:gd name="connsiteX7" fmla="*/ 4550540 w 12379791"/>
              <a:gd name="connsiteY7" fmla="*/ 604362 h 2269476"/>
              <a:gd name="connsiteX8" fmla="*/ 5180258 w 12379791"/>
              <a:gd name="connsiteY8" fmla="*/ 612868 h 2269476"/>
              <a:gd name="connsiteX9" fmla="*/ 6016268 w 12379791"/>
              <a:gd name="connsiteY9" fmla="*/ 612868 h 2269476"/>
              <a:gd name="connsiteX10" fmla="*/ 7080281 w 12379791"/>
              <a:gd name="connsiteY10" fmla="*/ 638368 h 2269476"/>
              <a:gd name="connsiteX11" fmla="*/ 7829436 w 12379791"/>
              <a:gd name="connsiteY11" fmla="*/ 629862 h 2269476"/>
              <a:gd name="connsiteX12" fmla="*/ 8361431 w 12379791"/>
              <a:gd name="connsiteY12" fmla="*/ 621356 h 2269476"/>
              <a:gd name="connsiteX13" fmla="*/ 8982448 w 12379791"/>
              <a:gd name="connsiteY13" fmla="*/ 1024104 h 2269476"/>
              <a:gd name="connsiteX14" fmla="*/ 9552444 w 12379791"/>
              <a:gd name="connsiteY14" fmla="*/ 1850936 h 2269476"/>
              <a:gd name="connsiteX15" fmla="*/ 10483844 w 12379791"/>
              <a:gd name="connsiteY15" fmla="*/ 2269475 h 2269476"/>
              <a:gd name="connsiteX16" fmla="*/ 11529878 w 12379791"/>
              <a:gd name="connsiteY16" fmla="*/ 1850938 h 2269476"/>
              <a:gd name="connsiteX17" fmla="*/ 11820809 w 12379791"/>
              <a:gd name="connsiteY17" fmla="*/ 1205203 h 2269476"/>
              <a:gd name="connsiteX18" fmla="*/ 12131705 w 12379791"/>
              <a:gd name="connsiteY18" fmla="*/ 759096 h 2269476"/>
              <a:gd name="connsiteX19" fmla="*/ 12379791 w 12379791"/>
              <a:gd name="connsiteY19" fmla="*/ 458782 h 2269476"/>
              <a:gd name="connsiteX20" fmla="*/ 12379791 w 12379791"/>
              <a:gd name="connsiteY20" fmla="*/ 20400 h 2269476"/>
              <a:gd name="connsiteX21" fmla="*/ 11773475 w 12379791"/>
              <a:gd name="connsiteY21" fmla="*/ 194975 h 2269476"/>
              <a:gd name="connsiteX22" fmla="*/ 11393750 w 12379791"/>
              <a:gd name="connsiteY22" fmla="*/ 806860 h 2269476"/>
              <a:gd name="connsiteX23" fmla="*/ 10937005 w 12379791"/>
              <a:gd name="connsiteY23" fmla="*/ 1421021 h 2269476"/>
              <a:gd name="connsiteX24" fmla="*/ 10369210 w 12379791"/>
              <a:gd name="connsiteY24" fmla="*/ 1377804 h 2269476"/>
              <a:gd name="connsiteX25" fmla="*/ 9862313 w 12379791"/>
              <a:gd name="connsiteY25" fmla="*/ 818235 h 2269476"/>
              <a:gd name="connsiteX26" fmla="*/ 9387658 w 12379791"/>
              <a:gd name="connsiteY26" fmla="*/ 340554 h 2269476"/>
              <a:gd name="connsiteX27" fmla="*/ 8614705 w 12379791"/>
              <a:gd name="connsiteY27" fmla="*/ 52559 h 2269476"/>
              <a:gd name="connsiteX28" fmla="*/ 8557477 w 12379791"/>
              <a:gd name="connsiteY28" fmla="*/ 220165 h 2269476"/>
              <a:gd name="connsiteX0" fmla="*/ 8557477 w 12379791"/>
              <a:gd name="connsiteY0" fmla="*/ 220165 h 2269476"/>
              <a:gd name="connsiteX1" fmla="*/ 414843 w 12379791"/>
              <a:gd name="connsiteY1" fmla="*/ 696805 h 2269476"/>
              <a:gd name="connsiteX2" fmla="*/ 1271644 w 12379791"/>
              <a:gd name="connsiteY2" fmla="*/ 604362 h 2269476"/>
              <a:gd name="connsiteX3" fmla="*/ 1966503 w 12379791"/>
              <a:gd name="connsiteY3" fmla="*/ 638350 h 2269476"/>
              <a:gd name="connsiteX4" fmla="*/ 2422513 w 12379791"/>
              <a:gd name="connsiteY4" fmla="*/ 578862 h 2269476"/>
              <a:gd name="connsiteX5" fmla="*/ 2900235 w 12379791"/>
              <a:gd name="connsiteY5" fmla="*/ 578862 h 2269476"/>
              <a:gd name="connsiteX6" fmla="*/ 3671104 w 12379791"/>
              <a:gd name="connsiteY6" fmla="*/ 621356 h 2269476"/>
              <a:gd name="connsiteX7" fmla="*/ 4550540 w 12379791"/>
              <a:gd name="connsiteY7" fmla="*/ 604362 h 2269476"/>
              <a:gd name="connsiteX8" fmla="*/ 5180258 w 12379791"/>
              <a:gd name="connsiteY8" fmla="*/ 612868 h 2269476"/>
              <a:gd name="connsiteX9" fmla="*/ 6016268 w 12379791"/>
              <a:gd name="connsiteY9" fmla="*/ 612868 h 2269476"/>
              <a:gd name="connsiteX10" fmla="*/ 7080281 w 12379791"/>
              <a:gd name="connsiteY10" fmla="*/ 638368 h 2269476"/>
              <a:gd name="connsiteX11" fmla="*/ 7829436 w 12379791"/>
              <a:gd name="connsiteY11" fmla="*/ 629862 h 2269476"/>
              <a:gd name="connsiteX12" fmla="*/ 8361431 w 12379791"/>
              <a:gd name="connsiteY12" fmla="*/ 621356 h 2269476"/>
              <a:gd name="connsiteX13" fmla="*/ 8982448 w 12379791"/>
              <a:gd name="connsiteY13" fmla="*/ 1024104 h 2269476"/>
              <a:gd name="connsiteX14" fmla="*/ 9552444 w 12379791"/>
              <a:gd name="connsiteY14" fmla="*/ 1850936 h 2269476"/>
              <a:gd name="connsiteX15" fmla="*/ 10483844 w 12379791"/>
              <a:gd name="connsiteY15" fmla="*/ 2269475 h 2269476"/>
              <a:gd name="connsiteX16" fmla="*/ 11529878 w 12379791"/>
              <a:gd name="connsiteY16" fmla="*/ 1850938 h 2269476"/>
              <a:gd name="connsiteX17" fmla="*/ 11820809 w 12379791"/>
              <a:gd name="connsiteY17" fmla="*/ 1205203 h 2269476"/>
              <a:gd name="connsiteX18" fmla="*/ 12131705 w 12379791"/>
              <a:gd name="connsiteY18" fmla="*/ 759096 h 2269476"/>
              <a:gd name="connsiteX19" fmla="*/ 12379791 w 12379791"/>
              <a:gd name="connsiteY19" fmla="*/ 458782 h 2269476"/>
              <a:gd name="connsiteX20" fmla="*/ 12379791 w 12379791"/>
              <a:gd name="connsiteY20" fmla="*/ 20400 h 2269476"/>
              <a:gd name="connsiteX21" fmla="*/ 11773475 w 12379791"/>
              <a:gd name="connsiteY21" fmla="*/ 194975 h 2269476"/>
              <a:gd name="connsiteX22" fmla="*/ 11393750 w 12379791"/>
              <a:gd name="connsiteY22" fmla="*/ 806860 h 2269476"/>
              <a:gd name="connsiteX23" fmla="*/ 10937005 w 12379791"/>
              <a:gd name="connsiteY23" fmla="*/ 1421021 h 2269476"/>
              <a:gd name="connsiteX24" fmla="*/ 10369210 w 12379791"/>
              <a:gd name="connsiteY24" fmla="*/ 1377804 h 2269476"/>
              <a:gd name="connsiteX25" fmla="*/ 9862313 w 12379791"/>
              <a:gd name="connsiteY25" fmla="*/ 818235 h 2269476"/>
              <a:gd name="connsiteX26" fmla="*/ 9387658 w 12379791"/>
              <a:gd name="connsiteY26" fmla="*/ 340554 h 2269476"/>
              <a:gd name="connsiteX27" fmla="*/ 8614705 w 12379791"/>
              <a:gd name="connsiteY27" fmla="*/ 52559 h 2269476"/>
              <a:gd name="connsiteX28" fmla="*/ 8557477 w 12379791"/>
              <a:gd name="connsiteY28" fmla="*/ 220165 h 2269476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387658 w 12379791"/>
              <a:gd name="connsiteY26" fmla="*/ 333275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450348 w 12379791"/>
              <a:gd name="connsiteY26" fmla="*/ 299156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450348 w 12379791"/>
              <a:gd name="connsiteY26" fmla="*/ 299156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4550540 w 12379791"/>
              <a:gd name="connsiteY6" fmla="*/ 597083 h 2262197"/>
              <a:gd name="connsiteX7" fmla="*/ 5180258 w 12379791"/>
              <a:gd name="connsiteY7" fmla="*/ 605589 h 2262197"/>
              <a:gd name="connsiteX8" fmla="*/ 6016268 w 12379791"/>
              <a:gd name="connsiteY8" fmla="*/ 605589 h 2262197"/>
              <a:gd name="connsiteX9" fmla="*/ 7080281 w 12379791"/>
              <a:gd name="connsiteY9" fmla="*/ 631089 h 2262197"/>
              <a:gd name="connsiteX10" fmla="*/ 7829436 w 12379791"/>
              <a:gd name="connsiteY10" fmla="*/ 622583 h 2262197"/>
              <a:gd name="connsiteX11" fmla="*/ 8361431 w 12379791"/>
              <a:gd name="connsiteY11" fmla="*/ 614077 h 2262197"/>
              <a:gd name="connsiteX12" fmla="*/ 8982448 w 12379791"/>
              <a:gd name="connsiteY12" fmla="*/ 1016825 h 2262197"/>
              <a:gd name="connsiteX13" fmla="*/ 9552444 w 12379791"/>
              <a:gd name="connsiteY13" fmla="*/ 1843657 h 2262197"/>
              <a:gd name="connsiteX14" fmla="*/ 10483844 w 12379791"/>
              <a:gd name="connsiteY14" fmla="*/ 2262196 h 2262197"/>
              <a:gd name="connsiteX15" fmla="*/ 11529878 w 12379791"/>
              <a:gd name="connsiteY15" fmla="*/ 1843659 h 2262197"/>
              <a:gd name="connsiteX16" fmla="*/ 11820809 w 12379791"/>
              <a:gd name="connsiteY16" fmla="*/ 1197924 h 2262197"/>
              <a:gd name="connsiteX17" fmla="*/ 12131705 w 12379791"/>
              <a:gd name="connsiteY17" fmla="*/ 751817 h 2262197"/>
              <a:gd name="connsiteX18" fmla="*/ 12379791 w 12379791"/>
              <a:gd name="connsiteY18" fmla="*/ 451503 h 2262197"/>
              <a:gd name="connsiteX19" fmla="*/ 12379791 w 12379791"/>
              <a:gd name="connsiteY19" fmla="*/ 13121 h 2262197"/>
              <a:gd name="connsiteX20" fmla="*/ 11773475 w 12379791"/>
              <a:gd name="connsiteY20" fmla="*/ 187696 h 2262197"/>
              <a:gd name="connsiteX21" fmla="*/ 11393750 w 12379791"/>
              <a:gd name="connsiteY21" fmla="*/ 799581 h 2262197"/>
              <a:gd name="connsiteX22" fmla="*/ 10937005 w 12379791"/>
              <a:gd name="connsiteY22" fmla="*/ 1413742 h 2262197"/>
              <a:gd name="connsiteX23" fmla="*/ 10369210 w 12379791"/>
              <a:gd name="connsiteY23" fmla="*/ 1370525 h 2262197"/>
              <a:gd name="connsiteX24" fmla="*/ 9862313 w 12379791"/>
              <a:gd name="connsiteY24" fmla="*/ 810956 h 2262197"/>
              <a:gd name="connsiteX25" fmla="*/ 9450348 w 12379791"/>
              <a:gd name="connsiteY25" fmla="*/ 299156 h 2262197"/>
              <a:gd name="connsiteX26" fmla="*/ 8557477 w 12379791"/>
              <a:gd name="connsiteY26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5180258 w 12379791"/>
              <a:gd name="connsiteY6" fmla="*/ 605589 h 2262197"/>
              <a:gd name="connsiteX7" fmla="*/ 6016268 w 12379791"/>
              <a:gd name="connsiteY7" fmla="*/ 605589 h 2262197"/>
              <a:gd name="connsiteX8" fmla="*/ 7080281 w 12379791"/>
              <a:gd name="connsiteY8" fmla="*/ 631089 h 2262197"/>
              <a:gd name="connsiteX9" fmla="*/ 7829436 w 12379791"/>
              <a:gd name="connsiteY9" fmla="*/ 622583 h 2262197"/>
              <a:gd name="connsiteX10" fmla="*/ 8361431 w 12379791"/>
              <a:gd name="connsiteY10" fmla="*/ 614077 h 2262197"/>
              <a:gd name="connsiteX11" fmla="*/ 8982448 w 12379791"/>
              <a:gd name="connsiteY11" fmla="*/ 1016825 h 2262197"/>
              <a:gd name="connsiteX12" fmla="*/ 9552444 w 12379791"/>
              <a:gd name="connsiteY12" fmla="*/ 1843657 h 2262197"/>
              <a:gd name="connsiteX13" fmla="*/ 10483844 w 12379791"/>
              <a:gd name="connsiteY13" fmla="*/ 2262196 h 2262197"/>
              <a:gd name="connsiteX14" fmla="*/ 11529878 w 12379791"/>
              <a:gd name="connsiteY14" fmla="*/ 1843659 h 2262197"/>
              <a:gd name="connsiteX15" fmla="*/ 11820809 w 12379791"/>
              <a:gd name="connsiteY15" fmla="*/ 1197924 h 2262197"/>
              <a:gd name="connsiteX16" fmla="*/ 12131705 w 12379791"/>
              <a:gd name="connsiteY16" fmla="*/ 751817 h 2262197"/>
              <a:gd name="connsiteX17" fmla="*/ 12379791 w 12379791"/>
              <a:gd name="connsiteY17" fmla="*/ 451503 h 2262197"/>
              <a:gd name="connsiteX18" fmla="*/ 12379791 w 12379791"/>
              <a:gd name="connsiteY18" fmla="*/ 13121 h 2262197"/>
              <a:gd name="connsiteX19" fmla="*/ 11773475 w 12379791"/>
              <a:gd name="connsiteY19" fmla="*/ 187696 h 2262197"/>
              <a:gd name="connsiteX20" fmla="*/ 11393750 w 12379791"/>
              <a:gd name="connsiteY20" fmla="*/ 799581 h 2262197"/>
              <a:gd name="connsiteX21" fmla="*/ 10937005 w 12379791"/>
              <a:gd name="connsiteY21" fmla="*/ 1413742 h 2262197"/>
              <a:gd name="connsiteX22" fmla="*/ 10369210 w 12379791"/>
              <a:gd name="connsiteY22" fmla="*/ 1370525 h 2262197"/>
              <a:gd name="connsiteX23" fmla="*/ 9862313 w 12379791"/>
              <a:gd name="connsiteY23" fmla="*/ 810956 h 2262197"/>
              <a:gd name="connsiteX24" fmla="*/ 9450348 w 12379791"/>
              <a:gd name="connsiteY24" fmla="*/ 299156 h 2262197"/>
              <a:gd name="connsiteX25" fmla="*/ 8557477 w 12379791"/>
              <a:gd name="connsiteY25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6016268 w 12379791"/>
              <a:gd name="connsiteY6" fmla="*/ 605589 h 2262197"/>
              <a:gd name="connsiteX7" fmla="*/ 7080281 w 12379791"/>
              <a:gd name="connsiteY7" fmla="*/ 631089 h 2262197"/>
              <a:gd name="connsiteX8" fmla="*/ 7829436 w 12379791"/>
              <a:gd name="connsiteY8" fmla="*/ 622583 h 2262197"/>
              <a:gd name="connsiteX9" fmla="*/ 8361431 w 12379791"/>
              <a:gd name="connsiteY9" fmla="*/ 614077 h 2262197"/>
              <a:gd name="connsiteX10" fmla="*/ 8982448 w 12379791"/>
              <a:gd name="connsiteY10" fmla="*/ 1016825 h 2262197"/>
              <a:gd name="connsiteX11" fmla="*/ 9552444 w 12379791"/>
              <a:gd name="connsiteY11" fmla="*/ 1843657 h 2262197"/>
              <a:gd name="connsiteX12" fmla="*/ 10483844 w 12379791"/>
              <a:gd name="connsiteY12" fmla="*/ 2262196 h 2262197"/>
              <a:gd name="connsiteX13" fmla="*/ 11529878 w 12379791"/>
              <a:gd name="connsiteY13" fmla="*/ 1843659 h 2262197"/>
              <a:gd name="connsiteX14" fmla="*/ 11820809 w 12379791"/>
              <a:gd name="connsiteY14" fmla="*/ 1197924 h 2262197"/>
              <a:gd name="connsiteX15" fmla="*/ 12131705 w 12379791"/>
              <a:gd name="connsiteY15" fmla="*/ 751817 h 2262197"/>
              <a:gd name="connsiteX16" fmla="*/ 12379791 w 12379791"/>
              <a:gd name="connsiteY16" fmla="*/ 451503 h 2262197"/>
              <a:gd name="connsiteX17" fmla="*/ 12379791 w 12379791"/>
              <a:gd name="connsiteY17" fmla="*/ 13121 h 2262197"/>
              <a:gd name="connsiteX18" fmla="*/ 11773475 w 12379791"/>
              <a:gd name="connsiteY18" fmla="*/ 187696 h 2262197"/>
              <a:gd name="connsiteX19" fmla="*/ 11393750 w 12379791"/>
              <a:gd name="connsiteY19" fmla="*/ 799581 h 2262197"/>
              <a:gd name="connsiteX20" fmla="*/ 10937005 w 12379791"/>
              <a:gd name="connsiteY20" fmla="*/ 1413742 h 2262197"/>
              <a:gd name="connsiteX21" fmla="*/ 10369210 w 12379791"/>
              <a:gd name="connsiteY21" fmla="*/ 1370525 h 2262197"/>
              <a:gd name="connsiteX22" fmla="*/ 9862313 w 12379791"/>
              <a:gd name="connsiteY22" fmla="*/ 810956 h 2262197"/>
              <a:gd name="connsiteX23" fmla="*/ 9450348 w 12379791"/>
              <a:gd name="connsiteY23" fmla="*/ 299156 h 2262197"/>
              <a:gd name="connsiteX24" fmla="*/ 8557477 w 12379791"/>
              <a:gd name="connsiteY24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7080281 w 12379791"/>
              <a:gd name="connsiteY6" fmla="*/ 631089 h 2262197"/>
              <a:gd name="connsiteX7" fmla="*/ 7829436 w 12379791"/>
              <a:gd name="connsiteY7" fmla="*/ 622583 h 2262197"/>
              <a:gd name="connsiteX8" fmla="*/ 8361431 w 12379791"/>
              <a:gd name="connsiteY8" fmla="*/ 614077 h 2262197"/>
              <a:gd name="connsiteX9" fmla="*/ 8982448 w 12379791"/>
              <a:gd name="connsiteY9" fmla="*/ 1016825 h 2262197"/>
              <a:gd name="connsiteX10" fmla="*/ 9552444 w 12379791"/>
              <a:gd name="connsiteY10" fmla="*/ 1843657 h 2262197"/>
              <a:gd name="connsiteX11" fmla="*/ 10483844 w 12379791"/>
              <a:gd name="connsiteY11" fmla="*/ 2262196 h 2262197"/>
              <a:gd name="connsiteX12" fmla="*/ 11529878 w 12379791"/>
              <a:gd name="connsiteY12" fmla="*/ 1843659 h 2262197"/>
              <a:gd name="connsiteX13" fmla="*/ 11820809 w 12379791"/>
              <a:gd name="connsiteY13" fmla="*/ 1197924 h 2262197"/>
              <a:gd name="connsiteX14" fmla="*/ 12131705 w 12379791"/>
              <a:gd name="connsiteY14" fmla="*/ 751817 h 2262197"/>
              <a:gd name="connsiteX15" fmla="*/ 12379791 w 12379791"/>
              <a:gd name="connsiteY15" fmla="*/ 451503 h 2262197"/>
              <a:gd name="connsiteX16" fmla="*/ 12379791 w 12379791"/>
              <a:gd name="connsiteY16" fmla="*/ 13121 h 2262197"/>
              <a:gd name="connsiteX17" fmla="*/ 11773475 w 12379791"/>
              <a:gd name="connsiteY17" fmla="*/ 187696 h 2262197"/>
              <a:gd name="connsiteX18" fmla="*/ 11393750 w 12379791"/>
              <a:gd name="connsiteY18" fmla="*/ 799581 h 2262197"/>
              <a:gd name="connsiteX19" fmla="*/ 10937005 w 12379791"/>
              <a:gd name="connsiteY19" fmla="*/ 1413742 h 2262197"/>
              <a:gd name="connsiteX20" fmla="*/ 10369210 w 12379791"/>
              <a:gd name="connsiteY20" fmla="*/ 1370525 h 2262197"/>
              <a:gd name="connsiteX21" fmla="*/ 9862313 w 12379791"/>
              <a:gd name="connsiteY21" fmla="*/ 810956 h 2262197"/>
              <a:gd name="connsiteX22" fmla="*/ 9450348 w 12379791"/>
              <a:gd name="connsiteY22" fmla="*/ 299156 h 2262197"/>
              <a:gd name="connsiteX23" fmla="*/ 8557477 w 12379791"/>
              <a:gd name="connsiteY23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7829436 w 12379791"/>
              <a:gd name="connsiteY6" fmla="*/ 622583 h 2262197"/>
              <a:gd name="connsiteX7" fmla="*/ 8361431 w 12379791"/>
              <a:gd name="connsiteY7" fmla="*/ 614077 h 2262197"/>
              <a:gd name="connsiteX8" fmla="*/ 8982448 w 12379791"/>
              <a:gd name="connsiteY8" fmla="*/ 1016825 h 2262197"/>
              <a:gd name="connsiteX9" fmla="*/ 9552444 w 12379791"/>
              <a:gd name="connsiteY9" fmla="*/ 1843657 h 2262197"/>
              <a:gd name="connsiteX10" fmla="*/ 10483844 w 12379791"/>
              <a:gd name="connsiteY10" fmla="*/ 2262196 h 2262197"/>
              <a:gd name="connsiteX11" fmla="*/ 11529878 w 12379791"/>
              <a:gd name="connsiteY11" fmla="*/ 1843659 h 2262197"/>
              <a:gd name="connsiteX12" fmla="*/ 11820809 w 12379791"/>
              <a:gd name="connsiteY12" fmla="*/ 1197924 h 2262197"/>
              <a:gd name="connsiteX13" fmla="*/ 12131705 w 12379791"/>
              <a:gd name="connsiteY13" fmla="*/ 751817 h 2262197"/>
              <a:gd name="connsiteX14" fmla="*/ 12379791 w 12379791"/>
              <a:gd name="connsiteY14" fmla="*/ 451503 h 2262197"/>
              <a:gd name="connsiteX15" fmla="*/ 12379791 w 12379791"/>
              <a:gd name="connsiteY15" fmla="*/ 13121 h 2262197"/>
              <a:gd name="connsiteX16" fmla="*/ 11773475 w 12379791"/>
              <a:gd name="connsiteY16" fmla="*/ 187696 h 2262197"/>
              <a:gd name="connsiteX17" fmla="*/ 11393750 w 12379791"/>
              <a:gd name="connsiteY17" fmla="*/ 799581 h 2262197"/>
              <a:gd name="connsiteX18" fmla="*/ 10937005 w 12379791"/>
              <a:gd name="connsiteY18" fmla="*/ 1413742 h 2262197"/>
              <a:gd name="connsiteX19" fmla="*/ 10369210 w 12379791"/>
              <a:gd name="connsiteY19" fmla="*/ 1370525 h 2262197"/>
              <a:gd name="connsiteX20" fmla="*/ 9862313 w 12379791"/>
              <a:gd name="connsiteY20" fmla="*/ 810956 h 2262197"/>
              <a:gd name="connsiteX21" fmla="*/ 9450348 w 12379791"/>
              <a:gd name="connsiteY21" fmla="*/ 299156 h 2262197"/>
              <a:gd name="connsiteX22" fmla="*/ 8557477 w 12379791"/>
              <a:gd name="connsiteY22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361431 w 12379791"/>
              <a:gd name="connsiteY6" fmla="*/ 614077 h 2262197"/>
              <a:gd name="connsiteX7" fmla="*/ 8982448 w 12379791"/>
              <a:gd name="connsiteY7" fmla="*/ 1016825 h 2262197"/>
              <a:gd name="connsiteX8" fmla="*/ 9552444 w 12379791"/>
              <a:gd name="connsiteY8" fmla="*/ 1843657 h 2262197"/>
              <a:gd name="connsiteX9" fmla="*/ 10483844 w 12379791"/>
              <a:gd name="connsiteY9" fmla="*/ 2262196 h 2262197"/>
              <a:gd name="connsiteX10" fmla="*/ 11529878 w 12379791"/>
              <a:gd name="connsiteY10" fmla="*/ 1843659 h 2262197"/>
              <a:gd name="connsiteX11" fmla="*/ 11820809 w 12379791"/>
              <a:gd name="connsiteY11" fmla="*/ 1197924 h 2262197"/>
              <a:gd name="connsiteX12" fmla="*/ 12131705 w 12379791"/>
              <a:gd name="connsiteY12" fmla="*/ 751817 h 2262197"/>
              <a:gd name="connsiteX13" fmla="*/ 12379791 w 12379791"/>
              <a:gd name="connsiteY13" fmla="*/ 451503 h 2262197"/>
              <a:gd name="connsiteX14" fmla="*/ 12379791 w 12379791"/>
              <a:gd name="connsiteY14" fmla="*/ 13121 h 2262197"/>
              <a:gd name="connsiteX15" fmla="*/ 11773475 w 12379791"/>
              <a:gd name="connsiteY15" fmla="*/ 187696 h 2262197"/>
              <a:gd name="connsiteX16" fmla="*/ 11393750 w 12379791"/>
              <a:gd name="connsiteY16" fmla="*/ 799581 h 2262197"/>
              <a:gd name="connsiteX17" fmla="*/ 10937005 w 12379791"/>
              <a:gd name="connsiteY17" fmla="*/ 1413742 h 2262197"/>
              <a:gd name="connsiteX18" fmla="*/ 10369210 w 12379791"/>
              <a:gd name="connsiteY18" fmla="*/ 1370525 h 2262197"/>
              <a:gd name="connsiteX19" fmla="*/ 9862313 w 12379791"/>
              <a:gd name="connsiteY19" fmla="*/ 810956 h 2262197"/>
              <a:gd name="connsiteX20" fmla="*/ 9450348 w 12379791"/>
              <a:gd name="connsiteY20" fmla="*/ 299156 h 2262197"/>
              <a:gd name="connsiteX21" fmla="*/ 8557477 w 12379791"/>
              <a:gd name="connsiteY21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370387 w 12379791"/>
              <a:gd name="connsiteY6" fmla="*/ 545838 h 2262197"/>
              <a:gd name="connsiteX7" fmla="*/ 8982448 w 12379791"/>
              <a:gd name="connsiteY7" fmla="*/ 1016825 h 2262197"/>
              <a:gd name="connsiteX8" fmla="*/ 9552444 w 12379791"/>
              <a:gd name="connsiteY8" fmla="*/ 1843657 h 2262197"/>
              <a:gd name="connsiteX9" fmla="*/ 10483844 w 12379791"/>
              <a:gd name="connsiteY9" fmla="*/ 2262196 h 2262197"/>
              <a:gd name="connsiteX10" fmla="*/ 11529878 w 12379791"/>
              <a:gd name="connsiteY10" fmla="*/ 1843659 h 2262197"/>
              <a:gd name="connsiteX11" fmla="*/ 11820809 w 12379791"/>
              <a:gd name="connsiteY11" fmla="*/ 1197924 h 2262197"/>
              <a:gd name="connsiteX12" fmla="*/ 12131705 w 12379791"/>
              <a:gd name="connsiteY12" fmla="*/ 751817 h 2262197"/>
              <a:gd name="connsiteX13" fmla="*/ 12379791 w 12379791"/>
              <a:gd name="connsiteY13" fmla="*/ 451503 h 2262197"/>
              <a:gd name="connsiteX14" fmla="*/ 12379791 w 12379791"/>
              <a:gd name="connsiteY14" fmla="*/ 13121 h 2262197"/>
              <a:gd name="connsiteX15" fmla="*/ 11773475 w 12379791"/>
              <a:gd name="connsiteY15" fmla="*/ 187696 h 2262197"/>
              <a:gd name="connsiteX16" fmla="*/ 11393750 w 12379791"/>
              <a:gd name="connsiteY16" fmla="*/ 799581 h 2262197"/>
              <a:gd name="connsiteX17" fmla="*/ 10937005 w 12379791"/>
              <a:gd name="connsiteY17" fmla="*/ 1413742 h 2262197"/>
              <a:gd name="connsiteX18" fmla="*/ 10369210 w 12379791"/>
              <a:gd name="connsiteY18" fmla="*/ 1370525 h 2262197"/>
              <a:gd name="connsiteX19" fmla="*/ 9862313 w 12379791"/>
              <a:gd name="connsiteY19" fmla="*/ 810956 h 2262197"/>
              <a:gd name="connsiteX20" fmla="*/ 9450348 w 12379791"/>
              <a:gd name="connsiteY20" fmla="*/ 299156 h 2262197"/>
              <a:gd name="connsiteX21" fmla="*/ 8557477 w 12379791"/>
              <a:gd name="connsiteY21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982448 w 12379791"/>
              <a:gd name="connsiteY6" fmla="*/ 1016825 h 2262197"/>
              <a:gd name="connsiteX7" fmla="*/ 9552444 w 12379791"/>
              <a:gd name="connsiteY7" fmla="*/ 1843657 h 2262197"/>
              <a:gd name="connsiteX8" fmla="*/ 10483844 w 12379791"/>
              <a:gd name="connsiteY8" fmla="*/ 2262196 h 2262197"/>
              <a:gd name="connsiteX9" fmla="*/ 11529878 w 12379791"/>
              <a:gd name="connsiteY9" fmla="*/ 1843659 h 2262197"/>
              <a:gd name="connsiteX10" fmla="*/ 11820809 w 12379791"/>
              <a:gd name="connsiteY10" fmla="*/ 1197924 h 2262197"/>
              <a:gd name="connsiteX11" fmla="*/ 12131705 w 12379791"/>
              <a:gd name="connsiteY11" fmla="*/ 751817 h 2262197"/>
              <a:gd name="connsiteX12" fmla="*/ 12379791 w 12379791"/>
              <a:gd name="connsiteY12" fmla="*/ 451503 h 2262197"/>
              <a:gd name="connsiteX13" fmla="*/ 12379791 w 12379791"/>
              <a:gd name="connsiteY13" fmla="*/ 13121 h 2262197"/>
              <a:gd name="connsiteX14" fmla="*/ 11773475 w 12379791"/>
              <a:gd name="connsiteY14" fmla="*/ 187696 h 2262197"/>
              <a:gd name="connsiteX15" fmla="*/ 11393750 w 12379791"/>
              <a:gd name="connsiteY15" fmla="*/ 799581 h 2262197"/>
              <a:gd name="connsiteX16" fmla="*/ 10937005 w 12379791"/>
              <a:gd name="connsiteY16" fmla="*/ 1413742 h 2262197"/>
              <a:gd name="connsiteX17" fmla="*/ 10369210 w 12379791"/>
              <a:gd name="connsiteY17" fmla="*/ 1370525 h 2262197"/>
              <a:gd name="connsiteX18" fmla="*/ 9862313 w 12379791"/>
              <a:gd name="connsiteY18" fmla="*/ 810956 h 2262197"/>
              <a:gd name="connsiteX19" fmla="*/ 9450348 w 12379791"/>
              <a:gd name="connsiteY19" fmla="*/ 299156 h 2262197"/>
              <a:gd name="connsiteX20" fmla="*/ 8557477 w 12379791"/>
              <a:gd name="connsiteY20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8622972 w 12379791"/>
              <a:gd name="connsiteY5" fmla="*/ 537465 h 2262197"/>
              <a:gd name="connsiteX6" fmla="*/ 8982448 w 12379791"/>
              <a:gd name="connsiteY6" fmla="*/ 1016825 h 2262197"/>
              <a:gd name="connsiteX7" fmla="*/ 9552444 w 12379791"/>
              <a:gd name="connsiteY7" fmla="*/ 1843657 h 2262197"/>
              <a:gd name="connsiteX8" fmla="*/ 10483844 w 12379791"/>
              <a:gd name="connsiteY8" fmla="*/ 2262196 h 2262197"/>
              <a:gd name="connsiteX9" fmla="*/ 11529878 w 12379791"/>
              <a:gd name="connsiteY9" fmla="*/ 1843659 h 2262197"/>
              <a:gd name="connsiteX10" fmla="*/ 11820809 w 12379791"/>
              <a:gd name="connsiteY10" fmla="*/ 1197924 h 2262197"/>
              <a:gd name="connsiteX11" fmla="*/ 12131705 w 12379791"/>
              <a:gd name="connsiteY11" fmla="*/ 751817 h 2262197"/>
              <a:gd name="connsiteX12" fmla="*/ 12379791 w 12379791"/>
              <a:gd name="connsiteY12" fmla="*/ 451503 h 2262197"/>
              <a:gd name="connsiteX13" fmla="*/ 12379791 w 12379791"/>
              <a:gd name="connsiteY13" fmla="*/ 13121 h 2262197"/>
              <a:gd name="connsiteX14" fmla="*/ 11773475 w 12379791"/>
              <a:gd name="connsiteY14" fmla="*/ 187696 h 2262197"/>
              <a:gd name="connsiteX15" fmla="*/ 11393750 w 12379791"/>
              <a:gd name="connsiteY15" fmla="*/ 799581 h 2262197"/>
              <a:gd name="connsiteX16" fmla="*/ 10937005 w 12379791"/>
              <a:gd name="connsiteY16" fmla="*/ 1413742 h 2262197"/>
              <a:gd name="connsiteX17" fmla="*/ 10369210 w 12379791"/>
              <a:gd name="connsiteY17" fmla="*/ 1370525 h 2262197"/>
              <a:gd name="connsiteX18" fmla="*/ 9862313 w 12379791"/>
              <a:gd name="connsiteY18" fmla="*/ 810956 h 2262197"/>
              <a:gd name="connsiteX19" fmla="*/ 9450348 w 12379791"/>
              <a:gd name="connsiteY19" fmla="*/ 299156 h 2262197"/>
              <a:gd name="connsiteX20" fmla="*/ 8557477 w 12379791"/>
              <a:gd name="connsiteY20" fmla="*/ 212886 h 2262197"/>
              <a:gd name="connsiteX0" fmla="*/ 8568147 w 12390461"/>
              <a:gd name="connsiteY0" fmla="*/ 212886 h 2262197"/>
              <a:gd name="connsiteX1" fmla="*/ 425513 w 12390461"/>
              <a:gd name="connsiteY1" fmla="*/ 689526 h 2262197"/>
              <a:gd name="connsiteX2" fmla="*/ 1282314 w 12390461"/>
              <a:gd name="connsiteY2" fmla="*/ 597083 h 2262197"/>
              <a:gd name="connsiteX3" fmla="*/ 2433183 w 12390461"/>
              <a:gd name="connsiteY3" fmla="*/ 571583 h 2262197"/>
              <a:gd name="connsiteX4" fmla="*/ 8633642 w 12390461"/>
              <a:gd name="connsiteY4" fmla="*/ 537465 h 2262197"/>
              <a:gd name="connsiteX5" fmla="*/ 8993118 w 12390461"/>
              <a:gd name="connsiteY5" fmla="*/ 1016825 h 2262197"/>
              <a:gd name="connsiteX6" fmla="*/ 9563114 w 12390461"/>
              <a:gd name="connsiteY6" fmla="*/ 1843657 h 2262197"/>
              <a:gd name="connsiteX7" fmla="*/ 10494514 w 12390461"/>
              <a:gd name="connsiteY7" fmla="*/ 2262196 h 2262197"/>
              <a:gd name="connsiteX8" fmla="*/ 11540548 w 12390461"/>
              <a:gd name="connsiteY8" fmla="*/ 1843659 h 2262197"/>
              <a:gd name="connsiteX9" fmla="*/ 11831479 w 12390461"/>
              <a:gd name="connsiteY9" fmla="*/ 1197924 h 2262197"/>
              <a:gd name="connsiteX10" fmla="*/ 12142375 w 12390461"/>
              <a:gd name="connsiteY10" fmla="*/ 751817 h 2262197"/>
              <a:gd name="connsiteX11" fmla="*/ 12390461 w 12390461"/>
              <a:gd name="connsiteY11" fmla="*/ 451503 h 2262197"/>
              <a:gd name="connsiteX12" fmla="*/ 12390461 w 12390461"/>
              <a:gd name="connsiteY12" fmla="*/ 13121 h 2262197"/>
              <a:gd name="connsiteX13" fmla="*/ 11784145 w 12390461"/>
              <a:gd name="connsiteY13" fmla="*/ 187696 h 2262197"/>
              <a:gd name="connsiteX14" fmla="*/ 11404420 w 12390461"/>
              <a:gd name="connsiteY14" fmla="*/ 799581 h 2262197"/>
              <a:gd name="connsiteX15" fmla="*/ 10947675 w 12390461"/>
              <a:gd name="connsiteY15" fmla="*/ 1413742 h 2262197"/>
              <a:gd name="connsiteX16" fmla="*/ 10379880 w 12390461"/>
              <a:gd name="connsiteY16" fmla="*/ 1370525 h 2262197"/>
              <a:gd name="connsiteX17" fmla="*/ 9872983 w 12390461"/>
              <a:gd name="connsiteY17" fmla="*/ 810956 h 2262197"/>
              <a:gd name="connsiteX18" fmla="*/ 9461018 w 12390461"/>
              <a:gd name="connsiteY18" fmla="*/ 299156 h 2262197"/>
              <a:gd name="connsiteX19" fmla="*/ 8568147 w 12390461"/>
              <a:gd name="connsiteY19" fmla="*/ 212886 h 2262197"/>
              <a:gd name="connsiteX0" fmla="*/ 8767043 w 12589357"/>
              <a:gd name="connsiteY0" fmla="*/ 212886 h 2262197"/>
              <a:gd name="connsiteX1" fmla="*/ 624409 w 12589357"/>
              <a:gd name="connsiteY1" fmla="*/ 689526 h 2262197"/>
              <a:gd name="connsiteX2" fmla="*/ 1481210 w 12589357"/>
              <a:gd name="connsiteY2" fmla="*/ 597083 h 2262197"/>
              <a:gd name="connsiteX3" fmla="*/ 8832538 w 12589357"/>
              <a:gd name="connsiteY3" fmla="*/ 537465 h 2262197"/>
              <a:gd name="connsiteX4" fmla="*/ 9192014 w 12589357"/>
              <a:gd name="connsiteY4" fmla="*/ 1016825 h 2262197"/>
              <a:gd name="connsiteX5" fmla="*/ 9762010 w 12589357"/>
              <a:gd name="connsiteY5" fmla="*/ 1843657 h 2262197"/>
              <a:gd name="connsiteX6" fmla="*/ 10693410 w 12589357"/>
              <a:gd name="connsiteY6" fmla="*/ 2262196 h 2262197"/>
              <a:gd name="connsiteX7" fmla="*/ 11739444 w 12589357"/>
              <a:gd name="connsiteY7" fmla="*/ 1843659 h 2262197"/>
              <a:gd name="connsiteX8" fmla="*/ 12030375 w 12589357"/>
              <a:gd name="connsiteY8" fmla="*/ 1197924 h 2262197"/>
              <a:gd name="connsiteX9" fmla="*/ 12341271 w 12589357"/>
              <a:gd name="connsiteY9" fmla="*/ 751817 h 2262197"/>
              <a:gd name="connsiteX10" fmla="*/ 12589357 w 12589357"/>
              <a:gd name="connsiteY10" fmla="*/ 451503 h 2262197"/>
              <a:gd name="connsiteX11" fmla="*/ 12589357 w 12589357"/>
              <a:gd name="connsiteY11" fmla="*/ 13121 h 2262197"/>
              <a:gd name="connsiteX12" fmla="*/ 11983041 w 12589357"/>
              <a:gd name="connsiteY12" fmla="*/ 187696 h 2262197"/>
              <a:gd name="connsiteX13" fmla="*/ 11603316 w 12589357"/>
              <a:gd name="connsiteY13" fmla="*/ 799581 h 2262197"/>
              <a:gd name="connsiteX14" fmla="*/ 11146571 w 12589357"/>
              <a:gd name="connsiteY14" fmla="*/ 1413742 h 2262197"/>
              <a:gd name="connsiteX15" fmla="*/ 10578776 w 12589357"/>
              <a:gd name="connsiteY15" fmla="*/ 1370525 h 2262197"/>
              <a:gd name="connsiteX16" fmla="*/ 10071879 w 12589357"/>
              <a:gd name="connsiteY16" fmla="*/ 810956 h 2262197"/>
              <a:gd name="connsiteX17" fmla="*/ 9659914 w 12589357"/>
              <a:gd name="connsiteY17" fmla="*/ 299156 h 2262197"/>
              <a:gd name="connsiteX18" fmla="*/ 8767043 w 12589357"/>
              <a:gd name="connsiteY18" fmla="*/ 212886 h 2262197"/>
              <a:gd name="connsiteX0" fmla="*/ 8142648 w 11964962"/>
              <a:gd name="connsiteY0" fmla="*/ 212886 h 2262197"/>
              <a:gd name="connsiteX1" fmla="*/ 14 w 11964962"/>
              <a:gd name="connsiteY1" fmla="*/ 689526 h 2262197"/>
              <a:gd name="connsiteX2" fmla="*/ 8208143 w 11964962"/>
              <a:gd name="connsiteY2" fmla="*/ 537465 h 2262197"/>
              <a:gd name="connsiteX3" fmla="*/ 8567619 w 11964962"/>
              <a:gd name="connsiteY3" fmla="*/ 1016825 h 2262197"/>
              <a:gd name="connsiteX4" fmla="*/ 9137615 w 11964962"/>
              <a:gd name="connsiteY4" fmla="*/ 1843657 h 2262197"/>
              <a:gd name="connsiteX5" fmla="*/ 10069015 w 11964962"/>
              <a:gd name="connsiteY5" fmla="*/ 2262196 h 2262197"/>
              <a:gd name="connsiteX6" fmla="*/ 11115049 w 11964962"/>
              <a:gd name="connsiteY6" fmla="*/ 1843659 h 2262197"/>
              <a:gd name="connsiteX7" fmla="*/ 11405980 w 11964962"/>
              <a:gd name="connsiteY7" fmla="*/ 1197924 h 2262197"/>
              <a:gd name="connsiteX8" fmla="*/ 11716876 w 11964962"/>
              <a:gd name="connsiteY8" fmla="*/ 751817 h 2262197"/>
              <a:gd name="connsiteX9" fmla="*/ 11964962 w 11964962"/>
              <a:gd name="connsiteY9" fmla="*/ 451503 h 2262197"/>
              <a:gd name="connsiteX10" fmla="*/ 11964962 w 11964962"/>
              <a:gd name="connsiteY10" fmla="*/ 13121 h 2262197"/>
              <a:gd name="connsiteX11" fmla="*/ 11358646 w 11964962"/>
              <a:gd name="connsiteY11" fmla="*/ 187696 h 2262197"/>
              <a:gd name="connsiteX12" fmla="*/ 10978921 w 11964962"/>
              <a:gd name="connsiteY12" fmla="*/ 799581 h 2262197"/>
              <a:gd name="connsiteX13" fmla="*/ 10522176 w 11964962"/>
              <a:gd name="connsiteY13" fmla="*/ 1413742 h 2262197"/>
              <a:gd name="connsiteX14" fmla="*/ 9954381 w 11964962"/>
              <a:gd name="connsiteY14" fmla="*/ 1370525 h 2262197"/>
              <a:gd name="connsiteX15" fmla="*/ 9447484 w 11964962"/>
              <a:gd name="connsiteY15" fmla="*/ 810956 h 2262197"/>
              <a:gd name="connsiteX16" fmla="*/ 9035519 w 11964962"/>
              <a:gd name="connsiteY16" fmla="*/ 299156 h 2262197"/>
              <a:gd name="connsiteX17" fmla="*/ 8142648 w 11964962"/>
              <a:gd name="connsiteY17" fmla="*/ 212886 h 2262197"/>
              <a:gd name="connsiteX0" fmla="*/ 60187 w 3882501"/>
              <a:gd name="connsiteY0" fmla="*/ 212886 h 2262197"/>
              <a:gd name="connsiteX1" fmla="*/ 125682 w 3882501"/>
              <a:gd name="connsiteY1" fmla="*/ 537465 h 2262197"/>
              <a:gd name="connsiteX2" fmla="*/ 485158 w 3882501"/>
              <a:gd name="connsiteY2" fmla="*/ 1016825 h 2262197"/>
              <a:gd name="connsiteX3" fmla="*/ 1055154 w 3882501"/>
              <a:gd name="connsiteY3" fmla="*/ 1843657 h 2262197"/>
              <a:gd name="connsiteX4" fmla="*/ 1986554 w 3882501"/>
              <a:gd name="connsiteY4" fmla="*/ 2262196 h 2262197"/>
              <a:gd name="connsiteX5" fmla="*/ 3032588 w 3882501"/>
              <a:gd name="connsiteY5" fmla="*/ 1843659 h 2262197"/>
              <a:gd name="connsiteX6" fmla="*/ 3323519 w 3882501"/>
              <a:gd name="connsiteY6" fmla="*/ 1197924 h 2262197"/>
              <a:gd name="connsiteX7" fmla="*/ 3634415 w 3882501"/>
              <a:gd name="connsiteY7" fmla="*/ 751817 h 2262197"/>
              <a:gd name="connsiteX8" fmla="*/ 3882501 w 3882501"/>
              <a:gd name="connsiteY8" fmla="*/ 451503 h 2262197"/>
              <a:gd name="connsiteX9" fmla="*/ 3882501 w 3882501"/>
              <a:gd name="connsiteY9" fmla="*/ 13121 h 2262197"/>
              <a:gd name="connsiteX10" fmla="*/ 3276185 w 3882501"/>
              <a:gd name="connsiteY10" fmla="*/ 187696 h 2262197"/>
              <a:gd name="connsiteX11" fmla="*/ 2896460 w 3882501"/>
              <a:gd name="connsiteY11" fmla="*/ 799581 h 2262197"/>
              <a:gd name="connsiteX12" fmla="*/ 2439715 w 3882501"/>
              <a:gd name="connsiteY12" fmla="*/ 1413742 h 2262197"/>
              <a:gd name="connsiteX13" fmla="*/ 1871920 w 3882501"/>
              <a:gd name="connsiteY13" fmla="*/ 1370525 h 2262197"/>
              <a:gd name="connsiteX14" fmla="*/ 1365023 w 3882501"/>
              <a:gd name="connsiteY14" fmla="*/ 810956 h 2262197"/>
              <a:gd name="connsiteX15" fmla="*/ 953058 w 3882501"/>
              <a:gd name="connsiteY15" fmla="*/ 299156 h 2262197"/>
              <a:gd name="connsiteX16" fmla="*/ 60187 w 3882501"/>
              <a:gd name="connsiteY16" fmla="*/ 212886 h 2262197"/>
              <a:gd name="connsiteX0" fmla="*/ 60187 w 3882501"/>
              <a:gd name="connsiteY0" fmla="*/ 212886 h 2262197"/>
              <a:gd name="connsiteX1" fmla="*/ 125682 w 3882501"/>
              <a:gd name="connsiteY1" fmla="*/ 537465 h 2262197"/>
              <a:gd name="connsiteX2" fmla="*/ 485158 w 3882501"/>
              <a:gd name="connsiteY2" fmla="*/ 1016825 h 2262197"/>
              <a:gd name="connsiteX3" fmla="*/ 1055154 w 3882501"/>
              <a:gd name="connsiteY3" fmla="*/ 1843657 h 2262197"/>
              <a:gd name="connsiteX4" fmla="*/ 1986554 w 3882501"/>
              <a:gd name="connsiteY4" fmla="*/ 2262196 h 2262197"/>
              <a:gd name="connsiteX5" fmla="*/ 3032588 w 3882501"/>
              <a:gd name="connsiteY5" fmla="*/ 1843659 h 2262197"/>
              <a:gd name="connsiteX6" fmla="*/ 3323519 w 3882501"/>
              <a:gd name="connsiteY6" fmla="*/ 1197924 h 2262197"/>
              <a:gd name="connsiteX7" fmla="*/ 3634415 w 3882501"/>
              <a:gd name="connsiteY7" fmla="*/ 751817 h 2262197"/>
              <a:gd name="connsiteX8" fmla="*/ 3882501 w 3882501"/>
              <a:gd name="connsiteY8" fmla="*/ 451503 h 2262197"/>
              <a:gd name="connsiteX9" fmla="*/ 3882501 w 3882501"/>
              <a:gd name="connsiteY9" fmla="*/ 13121 h 2262197"/>
              <a:gd name="connsiteX10" fmla="*/ 3276185 w 3882501"/>
              <a:gd name="connsiteY10" fmla="*/ 187696 h 2262197"/>
              <a:gd name="connsiteX11" fmla="*/ 2896460 w 3882501"/>
              <a:gd name="connsiteY11" fmla="*/ 799581 h 2262197"/>
              <a:gd name="connsiteX12" fmla="*/ 2439715 w 3882501"/>
              <a:gd name="connsiteY12" fmla="*/ 1413742 h 2262197"/>
              <a:gd name="connsiteX13" fmla="*/ 1871920 w 3882501"/>
              <a:gd name="connsiteY13" fmla="*/ 1370525 h 2262197"/>
              <a:gd name="connsiteX14" fmla="*/ 1579966 w 3882501"/>
              <a:gd name="connsiteY14" fmla="*/ 185419 h 2262197"/>
              <a:gd name="connsiteX15" fmla="*/ 953058 w 3882501"/>
              <a:gd name="connsiteY15" fmla="*/ 299156 h 2262197"/>
              <a:gd name="connsiteX16" fmla="*/ 60187 w 3882501"/>
              <a:gd name="connsiteY16" fmla="*/ 212886 h 2262197"/>
              <a:gd name="connsiteX0" fmla="*/ 62173 w 3884487"/>
              <a:gd name="connsiteY0" fmla="*/ 212886 h 2262197"/>
              <a:gd name="connsiteX1" fmla="*/ 127668 w 3884487"/>
              <a:gd name="connsiteY1" fmla="*/ 537465 h 2262197"/>
              <a:gd name="connsiteX2" fmla="*/ 487144 w 3884487"/>
              <a:gd name="connsiteY2" fmla="*/ 1016825 h 2262197"/>
              <a:gd name="connsiteX3" fmla="*/ 1057140 w 3884487"/>
              <a:gd name="connsiteY3" fmla="*/ 1843657 h 2262197"/>
              <a:gd name="connsiteX4" fmla="*/ 1988540 w 3884487"/>
              <a:gd name="connsiteY4" fmla="*/ 2262196 h 2262197"/>
              <a:gd name="connsiteX5" fmla="*/ 3034574 w 3884487"/>
              <a:gd name="connsiteY5" fmla="*/ 1843659 h 2262197"/>
              <a:gd name="connsiteX6" fmla="*/ 3325505 w 3884487"/>
              <a:gd name="connsiteY6" fmla="*/ 1197924 h 2262197"/>
              <a:gd name="connsiteX7" fmla="*/ 3636401 w 3884487"/>
              <a:gd name="connsiteY7" fmla="*/ 751817 h 2262197"/>
              <a:gd name="connsiteX8" fmla="*/ 3884487 w 3884487"/>
              <a:gd name="connsiteY8" fmla="*/ 451503 h 2262197"/>
              <a:gd name="connsiteX9" fmla="*/ 3884487 w 3884487"/>
              <a:gd name="connsiteY9" fmla="*/ 13121 h 2262197"/>
              <a:gd name="connsiteX10" fmla="*/ 3278171 w 3884487"/>
              <a:gd name="connsiteY10" fmla="*/ 187696 h 2262197"/>
              <a:gd name="connsiteX11" fmla="*/ 2898446 w 3884487"/>
              <a:gd name="connsiteY11" fmla="*/ 799581 h 2262197"/>
              <a:gd name="connsiteX12" fmla="*/ 2441701 w 3884487"/>
              <a:gd name="connsiteY12" fmla="*/ 1413742 h 2262197"/>
              <a:gd name="connsiteX13" fmla="*/ 1873906 w 3884487"/>
              <a:gd name="connsiteY13" fmla="*/ 1370525 h 2262197"/>
              <a:gd name="connsiteX14" fmla="*/ 1581952 w 3884487"/>
              <a:gd name="connsiteY14" fmla="*/ 185419 h 2262197"/>
              <a:gd name="connsiteX15" fmla="*/ 981914 w 3884487"/>
              <a:gd name="connsiteY15" fmla="*/ 94434 h 2262197"/>
              <a:gd name="connsiteX16" fmla="*/ 62173 w 3884487"/>
              <a:gd name="connsiteY16" fmla="*/ 212886 h 2262197"/>
              <a:gd name="connsiteX0" fmla="*/ 62175 w 3884485"/>
              <a:gd name="connsiteY0" fmla="*/ 30910 h 2262197"/>
              <a:gd name="connsiteX1" fmla="*/ 127666 w 3884485"/>
              <a:gd name="connsiteY1" fmla="*/ 537465 h 2262197"/>
              <a:gd name="connsiteX2" fmla="*/ 487142 w 3884485"/>
              <a:gd name="connsiteY2" fmla="*/ 1016825 h 2262197"/>
              <a:gd name="connsiteX3" fmla="*/ 1057138 w 3884485"/>
              <a:gd name="connsiteY3" fmla="*/ 1843657 h 2262197"/>
              <a:gd name="connsiteX4" fmla="*/ 1988538 w 3884485"/>
              <a:gd name="connsiteY4" fmla="*/ 2262196 h 2262197"/>
              <a:gd name="connsiteX5" fmla="*/ 3034572 w 3884485"/>
              <a:gd name="connsiteY5" fmla="*/ 1843659 h 2262197"/>
              <a:gd name="connsiteX6" fmla="*/ 3325503 w 3884485"/>
              <a:gd name="connsiteY6" fmla="*/ 1197924 h 2262197"/>
              <a:gd name="connsiteX7" fmla="*/ 3636399 w 3884485"/>
              <a:gd name="connsiteY7" fmla="*/ 751817 h 2262197"/>
              <a:gd name="connsiteX8" fmla="*/ 3884485 w 3884485"/>
              <a:gd name="connsiteY8" fmla="*/ 451503 h 2262197"/>
              <a:gd name="connsiteX9" fmla="*/ 3884485 w 3884485"/>
              <a:gd name="connsiteY9" fmla="*/ 13121 h 2262197"/>
              <a:gd name="connsiteX10" fmla="*/ 3278169 w 3884485"/>
              <a:gd name="connsiteY10" fmla="*/ 187696 h 2262197"/>
              <a:gd name="connsiteX11" fmla="*/ 2898444 w 3884485"/>
              <a:gd name="connsiteY11" fmla="*/ 799581 h 2262197"/>
              <a:gd name="connsiteX12" fmla="*/ 2441699 w 3884485"/>
              <a:gd name="connsiteY12" fmla="*/ 1413742 h 2262197"/>
              <a:gd name="connsiteX13" fmla="*/ 1873904 w 3884485"/>
              <a:gd name="connsiteY13" fmla="*/ 1370525 h 2262197"/>
              <a:gd name="connsiteX14" fmla="*/ 1581950 w 3884485"/>
              <a:gd name="connsiteY14" fmla="*/ 185419 h 2262197"/>
              <a:gd name="connsiteX15" fmla="*/ 981912 w 3884485"/>
              <a:gd name="connsiteY15" fmla="*/ 94434 h 2262197"/>
              <a:gd name="connsiteX16" fmla="*/ 62175 w 3884485"/>
              <a:gd name="connsiteY16" fmla="*/ 30910 h 2262197"/>
              <a:gd name="connsiteX0" fmla="*/ 61263 w 3883573"/>
              <a:gd name="connsiteY0" fmla="*/ 30910 h 2262197"/>
              <a:gd name="connsiteX1" fmla="*/ 126754 w 3883573"/>
              <a:gd name="connsiteY1" fmla="*/ 537465 h 2262197"/>
              <a:gd name="connsiteX2" fmla="*/ 459363 w 3883573"/>
              <a:gd name="connsiteY2" fmla="*/ 1062319 h 2262197"/>
              <a:gd name="connsiteX3" fmla="*/ 1056226 w 3883573"/>
              <a:gd name="connsiteY3" fmla="*/ 1843657 h 2262197"/>
              <a:gd name="connsiteX4" fmla="*/ 1987626 w 3883573"/>
              <a:gd name="connsiteY4" fmla="*/ 2262196 h 2262197"/>
              <a:gd name="connsiteX5" fmla="*/ 3033660 w 3883573"/>
              <a:gd name="connsiteY5" fmla="*/ 1843659 h 2262197"/>
              <a:gd name="connsiteX6" fmla="*/ 3324591 w 3883573"/>
              <a:gd name="connsiteY6" fmla="*/ 1197924 h 2262197"/>
              <a:gd name="connsiteX7" fmla="*/ 3635487 w 3883573"/>
              <a:gd name="connsiteY7" fmla="*/ 751817 h 2262197"/>
              <a:gd name="connsiteX8" fmla="*/ 3883573 w 3883573"/>
              <a:gd name="connsiteY8" fmla="*/ 451503 h 2262197"/>
              <a:gd name="connsiteX9" fmla="*/ 3883573 w 3883573"/>
              <a:gd name="connsiteY9" fmla="*/ 13121 h 2262197"/>
              <a:gd name="connsiteX10" fmla="*/ 3277257 w 3883573"/>
              <a:gd name="connsiteY10" fmla="*/ 187696 h 2262197"/>
              <a:gd name="connsiteX11" fmla="*/ 2897532 w 3883573"/>
              <a:gd name="connsiteY11" fmla="*/ 799581 h 2262197"/>
              <a:gd name="connsiteX12" fmla="*/ 2440787 w 3883573"/>
              <a:gd name="connsiteY12" fmla="*/ 1413742 h 2262197"/>
              <a:gd name="connsiteX13" fmla="*/ 1872992 w 3883573"/>
              <a:gd name="connsiteY13" fmla="*/ 1370525 h 2262197"/>
              <a:gd name="connsiteX14" fmla="*/ 1581038 w 3883573"/>
              <a:gd name="connsiteY14" fmla="*/ 185419 h 2262197"/>
              <a:gd name="connsiteX15" fmla="*/ 981000 w 3883573"/>
              <a:gd name="connsiteY15" fmla="*/ 94434 h 2262197"/>
              <a:gd name="connsiteX16" fmla="*/ 61263 w 3883573"/>
              <a:gd name="connsiteY16" fmla="*/ 30910 h 2262197"/>
              <a:gd name="connsiteX0" fmla="*/ 61263 w 3883573"/>
              <a:gd name="connsiteY0" fmla="*/ 30910 h 2277068"/>
              <a:gd name="connsiteX1" fmla="*/ 126754 w 3883573"/>
              <a:gd name="connsiteY1" fmla="*/ 537465 h 2277068"/>
              <a:gd name="connsiteX2" fmla="*/ 459363 w 3883573"/>
              <a:gd name="connsiteY2" fmla="*/ 1062319 h 2277068"/>
              <a:gd name="connsiteX3" fmla="*/ 1235346 w 3883573"/>
              <a:gd name="connsiteY3" fmla="*/ 1252241 h 2277068"/>
              <a:gd name="connsiteX4" fmla="*/ 1987626 w 3883573"/>
              <a:gd name="connsiteY4" fmla="*/ 2262196 h 2277068"/>
              <a:gd name="connsiteX5" fmla="*/ 3033660 w 3883573"/>
              <a:gd name="connsiteY5" fmla="*/ 1843659 h 2277068"/>
              <a:gd name="connsiteX6" fmla="*/ 3324591 w 3883573"/>
              <a:gd name="connsiteY6" fmla="*/ 1197924 h 2277068"/>
              <a:gd name="connsiteX7" fmla="*/ 3635487 w 3883573"/>
              <a:gd name="connsiteY7" fmla="*/ 751817 h 2277068"/>
              <a:gd name="connsiteX8" fmla="*/ 3883573 w 3883573"/>
              <a:gd name="connsiteY8" fmla="*/ 451503 h 2277068"/>
              <a:gd name="connsiteX9" fmla="*/ 3883573 w 3883573"/>
              <a:gd name="connsiteY9" fmla="*/ 13121 h 2277068"/>
              <a:gd name="connsiteX10" fmla="*/ 3277257 w 3883573"/>
              <a:gd name="connsiteY10" fmla="*/ 187696 h 2277068"/>
              <a:gd name="connsiteX11" fmla="*/ 2897532 w 3883573"/>
              <a:gd name="connsiteY11" fmla="*/ 799581 h 2277068"/>
              <a:gd name="connsiteX12" fmla="*/ 2440787 w 3883573"/>
              <a:gd name="connsiteY12" fmla="*/ 1413742 h 2277068"/>
              <a:gd name="connsiteX13" fmla="*/ 1872992 w 3883573"/>
              <a:gd name="connsiteY13" fmla="*/ 1370525 h 2277068"/>
              <a:gd name="connsiteX14" fmla="*/ 1581038 w 3883573"/>
              <a:gd name="connsiteY14" fmla="*/ 185419 h 2277068"/>
              <a:gd name="connsiteX15" fmla="*/ 981000 w 3883573"/>
              <a:gd name="connsiteY15" fmla="*/ 94434 h 2277068"/>
              <a:gd name="connsiteX16" fmla="*/ 61263 w 3883573"/>
              <a:gd name="connsiteY16" fmla="*/ 30910 h 2277068"/>
              <a:gd name="connsiteX0" fmla="*/ 61263 w 3883573"/>
              <a:gd name="connsiteY0" fmla="*/ 30910 h 2277068"/>
              <a:gd name="connsiteX1" fmla="*/ 126754 w 3883573"/>
              <a:gd name="connsiteY1" fmla="*/ 537465 h 2277068"/>
              <a:gd name="connsiteX2" fmla="*/ 459363 w 3883573"/>
              <a:gd name="connsiteY2" fmla="*/ 1062319 h 2277068"/>
              <a:gd name="connsiteX3" fmla="*/ 1235346 w 3883573"/>
              <a:gd name="connsiteY3" fmla="*/ 1252241 h 2277068"/>
              <a:gd name="connsiteX4" fmla="*/ 1987626 w 3883573"/>
              <a:gd name="connsiteY4" fmla="*/ 2262196 h 2277068"/>
              <a:gd name="connsiteX5" fmla="*/ 3033660 w 3883573"/>
              <a:gd name="connsiteY5" fmla="*/ 1843659 h 2277068"/>
              <a:gd name="connsiteX6" fmla="*/ 3324591 w 3883573"/>
              <a:gd name="connsiteY6" fmla="*/ 1197924 h 2277068"/>
              <a:gd name="connsiteX7" fmla="*/ 3635487 w 3883573"/>
              <a:gd name="connsiteY7" fmla="*/ 751817 h 2277068"/>
              <a:gd name="connsiteX8" fmla="*/ 3883573 w 3883573"/>
              <a:gd name="connsiteY8" fmla="*/ 451503 h 2277068"/>
              <a:gd name="connsiteX9" fmla="*/ 3883573 w 3883573"/>
              <a:gd name="connsiteY9" fmla="*/ 13121 h 2277068"/>
              <a:gd name="connsiteX10" fmla="*/ 3277257 w 3883573"/>
              <a:gd name="connsiteY10" fmla="*/ 187696 h 2277068"/>
              <a:gd name="connsiteX11" fmla="*/ 2897532 w 3883573"/>
              <a:gd name="connsiteY11" fmla="*/ 799581 h 2277068"/>
              <a:gd name="connsiteX12" fmla="*/ 2440787 w 3883573"/>
              <a:gd name="connsiteY12" fmla="*/ 1413742 h 2277068"/>
              <a:gd name="connsiteX13" fmla="*/ 2320781 w 3883573"/>
              <a:gd name="connsiteY13" fmla="*/ 210442 h 2277068"/>
              <a:gd name="connsiteX14" fmla="*/ 1581038 w 3883573"/>
              <a:gd name="connsiteY14" fmla="*/ 185419 h 2277068"/>
              <a:gd name="connsiteX15" fmla="*/ 981000 w 3883573"/>
              <a:gd name="connsiteY15" fmla="*/ 94434 h 2277068"/>
              <a:gd name="connsiteX16" fmla="*/ 61263 w 3883573"/>
              <a:gd name="connsiteY16" fmla="*/ 30910 h 2277068"/>
              <a:gd name="connsiteX0" fmla="*/ 61263 w 3883573"/>
              <a:gd name="connsiteY0" fmla="*/ 30910 h 2277068"/>
              <a:gd name="connsiteX1" fmla="*/ 126754 w 3883573"/>
              <a:gd name="connsiteY1" fmla="*/ 537465 h 2277068"/>
              <a:gd name="connsiteX2" fmla="*/ 459363 w 3883573"/>
              <a:gd name="connsiteY2" fmla="*/ 1062319 h 2277068"/>
              <a:gd name="connsiteX3" fmla="*/ 1235346 w 3883573"/>
              <a:gd name="connsiteY3" fmla="*/ 1252241 h 2277068"/>
              <a:gd name="connsiteX4" fmla="*/ 1987626 w 3883573"/>
              <a:gd name="connsiteY4" fmla="*/ 2262196 h 2277068"/>
              <a:gd name="connsiteX5" fmla="*/ 3033660 w 3883573"/>
              <a:gd name="connsiteY5" fmla="*/ 1843659 h 2277068"/>
              <a:gd name="connsiteX6" fmla="*/ 3324591 w 3883573"/>
              <a:gd name="connsiteY6" fmla="*/ 1197924 h 2277068"/>
              <a:gd name="connsiteX7" fmla="*/ 3635487 w 3883573"/>
              <a:gd name="connsiteY7" fmla="*/ 751817 h 2277068"/>
              <a:gd name="connsiteX8" fmla="*/ 3883573 w 3883573"/>
              <a:gd name="connsiteY8" fmla="*/ 451503 h 2277068"/>
              <a:gd name="connsiteX9" fmla="*/ 3883573 w 3883573"/>
              <a:gd name="connsiteY9" fmla="*/ 13121 h 2277068"/>
              <a:gd name="connsiteX10" fmla="*/ 3277257 w 3883573"/>
              <a:gd name="connsiteY10" fmla="*/ 187696 h 2277068"/>
              <a:gd name="connsiteX11" fmla="*/ 2897532 w 3883573"/>
              <a:gd name="connsiteY11" fmla="*/ 799581 h 2277068"/>
              <a:gd name="connsiteX12" fmla="*/ 2320781 w 3883573"/>
              <a:gd name="connsiteY12" fmla="*/ 210442 h 2277068"/>
              <a:gd name="connsiteX13" fmla="*/ 1581038 w 3883573"/>
              <a:gd name="connsiteY13" fmla="*/ 185419 h 2277068"/>
              <a:gd name="connsiteX14" fmla="*/ 981000 w 3883573"/>
              <a:gd name="connsiteY14" fmla="*/ 94434 h 2277068"/>
              <a:gd name="connsiteX15" fmla="*/ 61263 w 3883573"/>
              <a:gd name="connsiteY15" fmla="*/ 30910 h 2277068"/>
              <a:gd name="connsiteX0" fmla="*/ 61263 w 3883573"/>
              <a:gd name="connsiteY0" fmla="*/ 30910 h 2277068"/>
              <a:gd name="connsiteX1" fmla="*/ 126754 w 3883573"/>
              <a:gd name="connsiteY1" fmla="*/ 537465 h 2277068"/>
              <a:gd name="connsiteX2" fmla="*/ 459363 w 3883573"/>
              <a:gd name="connsiteY2" fmla="*/ 1062319 h 2277068"/>
              <a:gd name="connsiteX3" fmla="*/ 1235346 w 3883573"/>
              <a:gd name="connsiteY3" fmla="*/ 1252241 h 2277068"/>
              <a:gd name="connsiteX4" fmla="*/ 1987626 w 3883573"/>
              <a:gd name="connsiteY4" fmla="*/ 2262196 h 2277068"/>
              <a:gd name="connsiteX5" fmla="*/ 3033660 w 3883573"/>
              <a:gd name="connsiteY5" fmla="*/ 1843659 h 2277068"/>
              <a:gd name="connsiteX6" fmla="*/ 3324591 w 3883573"/>
              <a:gd name="connsiteY6" fmla="*/ 1197924 h 2277068"/>
              <a:gd name="connsiteX7" fmla="*/ 3635487 w 3883573"/>
              <a:gd name="connsiteY7" fmla="*/ 751817 h 2277068"/>
              <a:gd name="connsiteX8" fmla="*/ 3883573 w 3883573"/>
              <a:gd name="connsiteY8" fmla="*/ 451503 h 2277068"/>
              <a:gd name="connsiteX9" fmla="*/ 3883573 w 3883573"/>
              <a:gd name="connsiteY9" fmla="*/ 13121 h 2277068"/>
              <a:gd name="connsiteX10" fmla="*/ 3277257 w 3883573"/>
              <a:gd name="connsiteY10" fmla="*/ 187696 h 2277068"/>
              <a:gd name="connsiteX11" fmla="*/ 2790063 w 3883573"/>
              <a:gd name="connsiteY11" fmla="*/ 287779 h 2277068"/>
              <a:gd name="connsiteX12" fmla="*/ 2320781 w 3883573"/>
              <a:gd name="connsiteY12" fmla="*/ 210442 h 2277068"/>
              <a:gd name="connsiteX13" fmla="*/ 1581038 w 3883573"/>
              <a:gd name="connsiteY13" fmla="*/ 185419 h 2277068"/>
              <a:gd name="connsiteX14" fmla="*/ 981000 w 3883573"/>
              <a:gd name="connsiteY14" fmla="*/ 94434 h 2277068"/>
              <a:gd name="connsiteX15" fmla="*/ 61263 w 3883573"/>
              <a:gd name="connsiteY15" fmla="*/ 30910 h 2277068"/>
              <a:gd name="connsiteX0" fmla="*/ 61263 w 3883573"/>
              <a:gd name="connsiteY0" fmla="*/ 30910 h 1851428"/>
              <a:gd name="connsiteX1" fmla="*/ 126754 w 3883573"/>
              <a:gd name="connsiteY1" fmla="*/ 537465 h 1851428"/>
              <a:gd name="connsiteX2" fmla="*/ 459363 w 3883573"/>
              <a:gd name="connsiteY2" fmla="*/ 1062319 h 1851428"/>
              <a:gd name="connsiteX3" fmla="*/ 1235346 w 3883573"/>
              <a:gd name="connsiteY3" fmla="*/ 1252241 h 1851428"/>
              <a:gd name="connsiteX4" fmla="*/ 2023449 w 3883573"/>
              <a:gd name="connsiteY4" fmla="*/ 999753 h 1851428"/>
              <a:gd name="connsiteX5" fmla="*/ 3033660 w 3883573"/>
              <a:gd name="connsiteY5" fmla="*/ 1843659 h 1851428"/>
              <a:gd name="connsiteX6" fmla="*/ 3324591 w 3883573"/>
              <a:gd name="connsiteY6" fmla="*/ 1197924 h 1851428"/>
              <a:gd name="connsiteX7" fmla="*/ 3635487 w 3883573"/>
              <a:gd name="connsiteY7" fmla="*/ 751817 h 1851428"/>
              <a:gd name="connsiteX8" fmla="*/ 3883573 w 3883573"/>
              <a:gd name="connsiteY8" fmla="*/ 451503 h 1851428"/>
              <a:gd name="connsiteX9" fmla="*/ 3883573 w 3883573"/>
              <a:gd name="connsiteY9" fmla="*/ 13121 h 1851428"/>
              <a:gd name="connsiteX10" fmla="*/ 3277257 w 3883573"/>
              <a:gd name="connsiteY10" fmla="*/ 187696 h 1851428"/>
              <a:gd name="connsiteX11" fmla="*/ 2790063 w 3883573"/>
              <a:gd name="connsiteY11" fmla="*/ 287779 h 1851428"/>
              <a:gd name="connsiteX12" fmla="*/ 2320781 w 3883573"/>
              <a:gd name="connsiteY12" fmla="*/ 210442 h 1851428"/>
              <a:gd name="connsiteX13" fmla="*/ 1581038 w 3883573"/>
              <a:gd name="connsiteY13" fmla="*/ 185419 h 1851428"/>
              <a:gd name="connsiteX14" fmla="*/ 981000 w 3883573"/>
              <a:gd name="connsiteY14" fmla="*/ 94434 h 1851428"/>
              <a:gd name="connsiteX15" fmla="*/ 61263 w 3883573"/>
              <a:gd name="connsiteY15" fmla="*/ 30910 h 1851428"/>
              <a:gd name="connsiteX0" fmla="*/ 61263 w 3883573"/>
              <a:gd name="connsiteY0" fmla="*/ 30910 h 1847024"/>
              <a:gd name="connsiteX1" fmla="*/ 126754 w 3883573"/>
              <a:gd name="connsiteY1" fmla="*/ 537465 h 1847024"/>
              <a:gd name="connsiteX2" fmla="*/ 459363 w 3883573"/>
              <a:gd name="connsiteY2" fmla="*/ 1062319 h 1847024"/>
              <a:gd name="connsiteX3" fmla="*/ 1235346 w 3883573"/>
              <a:gd name="connsiteY3" fmla="*/ 1252241 h 1847024"/>
              <a:gd name="connsiteX4" fmla="*/ 2023449 w 3883573"/>
              <a:gd name="connsiteY4" fmla="*/ 999753 h 1847024"/>
              <a:gd name="connsiteX5" fmla="*/ 2490859 w 3883573"/>
              <a:gd name="connsiteY5" fmla="*/ 1155322 h 1847024"/>
              <a:gd name="connsiteX6" fmla="*/ 3033660 w 3883573"/>
              <a:gd name="connsiteY6" fmla="*/ 1843659 h 1847024"/>
              <a:gd name="connsiteX7" fmla="*/ 3324591 w 3883573"/>
              <a:gd name="connsiteY7" fmla="*/ 1197924 h 1847024"/>
              <a:gd name="connsiteX8" fmla="*/ 3635487 w 3883573"/>
              <a:gd name="connsiteY8" fmla="*/ 751817 h 1847024"/>
              <a:gd name="connsiteX9" fmla="*/ 3883573 w 3883573"/>
              <a:gd name="connsiteY9" fmla="*/ 451503 h 1847024"/>
              <a:gd name="connsiteX10" fmla="*/ 3883573 w 3883573"/>
              <a:gd name="connsiteY10" fmla="*/ 13121 h 1847024"/>
              <a:gd name="connsiteX11" fmla="*/ 3277257 w 3883573"/>
              <a:gd name="connsiteY11" fmla="*/ 187696 h 1847024"/>
              <a:gd name="connsiteX12" fmla="*/ 2790063 w 3883573"/>
              <a:gd name="connsiteY12" fmla="*/ 287779 h 1847024"/>
              <a:gd name="connsiteX13" fmla="*/ 2320781 w 3883573"/>
              <a:gd name="connsiteY13" fmla="*/ 210442 h 1847024"/>
              <a:gd name="connsiteX14" fmla="*/ 1581038 w 3883573"/>
              <a:gd name="connsiteY14" fmla="*/ 185419 h 1847024"/>
              <a:gd name="connsiteX15" fmla="*/ 981000 w 3883573"/>
              <a:gd name="connsiteY15" fmla="*/ 94434 h 1847024"/>
              <a:gd name="connsiteX16" fmla="*/ 61263 w 3883573"/>
              <a:gd name="connsiteY16" fmla="*/ 30910 h 1847024"/>
              <a:gd name="connsiteX0" fmla="*/ 61263 w 3883573"/>
              <a:gd name="connsiteY0" fmla="*/ 30910 h 1847024"/>
              <a:gd name="connsiteX1" fmla="*/ 126754 w 3883573"/>
              <a:gd name="connsiteY1" fmla="*/ 537465 h 1847024"/>
              <a:gd name="connsiteX2" fmla="*/ 459363 w 3883573"/>
              <a:gd name="connsiteY2" fmla="*/ 1062319 h 1847024"/>
              <a:gd name="connsiteX3" fmla="*/ 1235346 w 3883573"/>
              <a:gd name="connsiteY3" fmla="*/ 1252241 h 1847024"/>
              <a:gd name="connsiteX4" fmla="*/ 1736869 w 3883573"/>
              <a:gd name="connsiteY4" fmla="*/ 1011123 h 1847024"/>
              <a:gd name="connsiteX5" fmla="*/ 2490859 w 3883573"/>
              <a:gd name="connsiteY5" fmla="*/ 1155322 h 1847024"/>
              <a:gd name="connsiteX6" fmla="*/ 3033660 w 3883573"/>
              <a:gd name="connsiteY6" fmla="*/ 1843659 h 1847024"/>
              <a:gd name="connsiteX7" fmla="*/ 3324591 w 3883573"/>
              <a:gd name="connsiteY7" fmla="*/ 1197924 h 1847024"/>
              <a:gd name="connsiteX8" fmla="*/ 3635487 w 3883573"/>
              <a:gd name="connsiteY8" fmla="*/ 751817 h 1847024"/>
              <a:gd name="connsiteX9" fmla="*/ 3883573 w 3883573"/>
              <a:gd name="connsiteY9" fmla="*/ 451503 h 1847024"/>
              <a:gd name="connsiteX10" fmla="*/ 3883573 w 3883573"/>
              <a:gd name="connsiteY10" fmla="*/ 13121 h 1847024"/>
              <a:gd name="connsiteX11" fmla="*/ 3277257 w 3883573"/>
              <a:gd name="connsiteY11" fmla="*/ 187696 h 1847024"/>
              <a:gd name="connsiteX12" fmla="*/ 2790063 w 3883573"/>
              <a:gd name="connsiteY12" fmla="*/ 287779 h 1847024"/>
              <a:gd name="connsiteX13" fmla="*/ 2320781 w 3883573"/>
              <a:gd name="connsiteY13" fmla="*/ 210442 h 1847024"/>
              <a:gd name="connsiteX14" fmla="*/ 1581038 w 3883573"/>
              <a:gd name="connsiteY14" fmla="*/ 185419 h 1847024"/>
              <a:gd name="connsiteX15" fmla="*/ 981000 w 3883573"/>
              <a:gd name="connsiteY15" fmla="*/ 94434 h 1847024"/>
              <a:gd name="connsiteX16" fmla="*/ 61263 w 3883573"/>
              <a:gd name="connsiteY16" fmla="*/ 30910 h 1847024"/>
              <a:gd name="connsiteX0" fmla="*/ 61263 w 3883573"/>
              <a:gd name="connsiteY0" fmla="*/ 30910 h 1847024"/>
              <a:gd name="connsiteX1" fmla="*/ 126754 w 3883573"/>
              <a:gd name="connsiteY1" fmla="*/ 537465 h 1847024"/>
              <a:gd name="connsiteX2" fmla="*/ 459363 w 3883573"/>
              <a:gd name="connsiteY2" fmla="*/ 1062319 h 1847024"/>
              <a:gd name="connsiteX3" fmla="*/ 903987 w 3883573"/>
              <a:gd name="connsiteY3" fmla="*/ 1127135 h 1847024"/>
              <a:gd name="connsiteX4" fmla="*/ 1736869 w 3883573"/>
              <a:gd name="connsiteY4" fmla="*/ 1011123 h 1847024"/>
              <a:gd name="connsiteX5" fmla="*/ 2490859 w 3883573"/>
              <a:gd name="connsiteY5" fmla="*/ 1155322 h 1847024"/>
              <a:gd name="connsiteX6" fmla="*/ 3033660 w 3883573"/>
              <a:gd name="connsiteY6" fmla="*/ 1843659 h 1847024"/>
              <a:gd name="connsiteX7" fmla="*/ 3324591 w 3883573"/>
              <a:gd name="connsiteY7" fmla="*/ 1197924 h 1847024"/>
              <a:gd name="connsiteX8" fmla="*/ 3635487 w 3883573"/>
              <a:gd name="connsiteY8" fmla="*/ 751817 h 1847024"/>
              <a:gd name="connsiteX9" fmla="*/ 3883573 w 3883573"/>
              <a:gd name="connsiteY9" fmla="*/ 451503 h 1847024"/>
              <a:gd name="connsiteX10" fmla="*/ 3883573 w 3883573"/>
              <a:gd name="connsiteY10" fmla="*/ 13121 h 1847024"/>
              <a:gd name="connsiteX11" fmla="*/ 3277257 w 3883573"/>
              <a:gd name="connsiteY11" fmla="*/ 187696 h 1847024"/>
              <a:gd name="connsiteX12" fmla="*/ 2790063 w 3883573"/>
              <a:gd name="connsiteY12" fmla="*/ 287779 h 1847024"/>
              <a:gd name="connsiteX13" fmla="*/ 2320781 w 3883573"/>
              <a:gd name="connsiteY13" fmla="*/ 210442 h 1847024"/>
              <a:gd name="connsiteX14" fmla="*/ 1581038 w 3883573"/>
              <a:gd name="connsiteY14" fmla="*/ 185419 h 1847024"/>
              <a:gd name="connsiteX15" fmla="*/ 981000 w 3883573"/>
              <a:gd name="connsiteY15" fmla="*/ 94434 h 1847024"/>
              <a:gd name="connsiteX16" fmla="*/ 61263 w 3883573"/>
              <a:gd name="connsiteY16" fmla="*/ 30910 h 1847024"/>
              <a:gd name="connsiteX0" fmla="*/ 61263 w 3883573"/>
              <a:gd name="connsiteY0" fmla="*/ 30910 h 1847000"/>
              <a:gd name="connsiteX1" fmla="*/ 126754 w 3883573"/>
              <a:gd name="connsiteY1" fmla="*/ 537465 h 1847000"/>
              <a:gd name="connsiteX2" fmla="*/ 459363 w 3883573"/>
              <a:gd name="connsiteY2" fmla="*/ 1062319 h 1847000"/>
              <a:gd name="connsiteX3" fmla="*/ 903987 w 3883573"/>
              <a:gd name="connsiteY3" fmla="*/ 1127135 h 1847000"/>
              <a:gd name="connsiteX4" fmla="*/ 1736869 w 3883573"/>
              <a:gd name="connsiteY4" fmla="*/ 1011123 h 1847000"/>
              <a:gd name="connsiteX5" fmla="*/ 2069939 w 3883573"/>
              <a:gd name="connsiteY5" fmla="*/ 1166694 h 1847000"/>
              <a:gd name="connsiteX6" fmla="*/ 2490859 w 3883573"/>
              <a:gd name="connsiteY6" fmla="*/ 1155322 h 1847000"/>
              <a:gd name="connsiteX7" fmla="*/ 3033660 w 3883573"/>
              <a:gd name="connsiteY7" fmla="*/ 1843659 h 1847000"/>
              <a:gd name="connsiteX8" fmla="*/ 3324591 w 3883573"/>
              <a:gd name="connsiteY8" fmla="*/ 1197924 h 1847000"/>
              <a:gd name="connsiteX9" fmla="*/ 3635487 w 3883573"/>
              <a:gd name="connsiteY9" fmla="*/ 751817 h 1847000"/>
              <a:gd name="connsiteX10" fmla="*/ 3883573 w 3883573"/>
              <a:gd name="connsiteY10" fmla="*/ 451503 h 1847000"/>
              <a:gd name="connsiteX11" fmla="*/ 3883573 w 3883573"/>
              <a:gd name="connsiteY11" fmla="*/ 13121 h 1847000"/>
              <a:gd name="connsiteX12" fmla="*/ 3277257 w 3883573"/>
              <a:gd name="connsiteY12" fmla="*/ 187696 h 1847000"/>
              <a:gd name="connsiteX13" fmla="*/ 2790063 w 3883573"/>
              <a:gd name="connsiteY13" fmla="*/ 287779 h 1847000"/>
              <a:gd name="connsiteX14" fmla="*/ 2320781 w 3883573"/>
              <a:gd name="connsiteY14" fmla="*/ 210442 h 1847000"/>
              <a:gd name="connsiteX15" fmla="*/ 1581038 w 3883573"/>
              <a:gd name="connsiteY15" fmla="*/ 185419 h 1847000"/>
              <a:gd name="connsiteX16" fmla="*/ 981000 w 3883573"/>
              <a:gd name="connsiteY16" fmla="*/ 94434 h 1847000"/>
              <a:gd name="connsiteX17" fmla="*/ 61263 w 3883573"/>
              <a:gd name="connsiteY17" fmla="*/ 30910 h 1847000"/>
              <a:gd name="connsiteX0" fmla="*/ 61263 w 3883573"/>
              <a:gd name="connsiteY0" fmla="*/ 30910 h 1220392"/>
              <a:gd name="connsiteX1" fmla="*/ 126754 w 3883573"/>
              <a:gd name="connsiteY1" fmla="*/ 537465 h 1220392"/>
              <a:gd name="connsiteX2" fmla="*/ 459363 w 3883573"/>
              <a:gd name="connsiteY2" fmla="*/ 1062319 h 1220392"/>
              <a:gd name="connsiteX3" fmla="*/ 903987 w 3883573"/>
              <a:gd name="connsiteY3" fmla="*/ 1127135 h 1220392"/>
              <a:gd name="connsiteX4" fmla="*/ 1736869 w 3883573"/>
              <a:gd name="connsiteY4" fmla="*/ 1011123 h 1220392"/>
              <a:gd name="connsiteX5" fmla="*/ 2069939 w 3883573"/>
              <a:gd name="connsiteY5" fmla="*/ 1166694 h 1220392"/>
              <a:gd name="connsiteX6" fmla="*/ 2490859 w 3883573"/>
              <a:gd name="connsiteY6" fmla="*/ 1155322 h 1220392"/>
              <a:gd name="connsiteX7" fmla="*/ 3324591 w 3883573"/>
              <a:gd name="connsiteY7" fmla="*/ 1197924 h 1220392"/>
              <a:gd name="connsiteX8" fmla="*/ 3635487 w 3883573"/>
              <a:gd name="connsiteY8" fmla="*/ 751817 h 1220392"/>
              <a:gd name="connsiteX9" fmla="*/ 3883573 w 3883573"/>
              <a:gd name="connsiteY9" fmla="*/ 451503 h 1220392"/>
              <a:gd name="connsiteX10" fmla="*/ 3883573 w 3883573"/>
              <a:gd name="connsiteY10" fmla="*/ 13121 h 1220392"/>
              <a:gd name="connsiteX11" fmla="*/ 3277257 w 3883573"/>
              <a:gd name="connsiteY11" fmla="*/ 187696 h 1220392"/>
              <a:gd name="connsiteX12" fmla="*/ 2790063 w 3883573"/>
              <a:gd name="connsiteY12" fmla="*/ 287779 h 1220392"/>
              <a:gd name="connsiteX13" fmla="*/ 2320781 w 3883573"/>
              <a:gd name="connsiteY13" fmla="*/ 210442 h 1220392"/>
              <a:gd name="connsiteX14" fmla="*/ 1581038 w 3883573"/>
              <a:gd name="connsiteY14" fmla="*/ 185419 h 1220392"/>
              <a:gd name="connsiteX15" fmla="*/ 981000 w 3883573"/>
              <a:gd name="connsiteY15" fmla="*/ 94434 h 1220392"/>
              <a:gd name="connsiteX16" fmla="*/ 61263 w 3883573"/>
              <a:gd name="connsiteY16" fmla="*/ 30910 h 1220392"/>
              <a:gd name="connsiteX0" fmla="*/ 61263 w 3883573"/>
              <a:gd name="connsiteY0" fmla="*/ 30910 h 1174361"/>
              <a:gd name="connsiteX1" fmla="*/ 126754 w 3883573"/>
              <a:gd name="connsiteY1" fmla="*/ 537465 h 1174361"/>
              <a:gd name="connsiteX2" fmla="*/ 459363 w 3883573"/>
              <a:gd name="connsiteY2" fmla="*/ 1062319 h 1174361"/>
              <a:gd name="connsiteX3" fmla="*/ 903987 w 3883573"/>
              <a:gd name="connsiteY3" fmla="*/ 1127135 h 1174361"/>
              <a:gd name="connsiteX4" fmla="*/ 1736869 w 3883573"/>
              <a:gd name="connsiteY4" fmla="*/ 1011123 h 1174361"/>
              <a:gd name="connsiteX5" fmla="*/ 2069939 w 3883573"/>
              <a:gd name="connsiteY5" fmla="*/ 1166694 h 1174361"/>
              <a:gd name="connsiteX6" fmla="*/ 2490859 w 3883573"/>
              <a:gd name="connsiteY6" fmla="*/ 1155322 h 1174361"/>
              <a:gd name="connsiteX7" fmla="*/ 3243989 w 3883573"/>
              <a:gd name="connsiteY7" fmla="*/ 959085 h 1174361"/>
              <a:gd name="connsiteX8" fmla="*/ 3635487 w 3883573"/>
              <a:gd name="connsiteY8" fmla="*/ 751817 h 1174361"/>
              <a:gd name="connsiteX9" fmla="*/ 3883573 w 3883573"/>
              <a:gd name="connsiteY9" fmla="*/ 451503 h 1174361"/>
              <a:gd name="connsiteX10" fmla="*/ 3883573 w 3883573"/>
              <a:gd name="connsiteY10" fmla="*/ 13121 h 1174361"/>
              <a:gd name="connsiteX11" fmla="*/ 3277257 w 3883573"/>
              <a:gd name="connsiteY11" fmla="*/ 187696 h 1174361"/>
              <a:gd name="connsiteX12" fmla="*/ 2790063 w 3883573"/>
              <a:gd name="connsiteY12" fmla="*/ 287779 h 1174361"/>
              <a:gd name="connsiteX13" fmla="*/ 2320781 w 3883573"/>
              <a:gd name="connsiteY13" fmla="*/ 210442 h 1174361"/>
              <a:gd name="connsiteX14" fmla="*/ 1581038 w 3883573"/>
              <a:gd name="connsiteY14" fmla="*/ 185419 h 1174361"/>
              <a:gd name="connsiteX15" fmla="*/ 981000 w 3883573"/>
              <a:gd name="connsiteY15" fmla="*/ 94434 h 1174361"/>
              <a:gd name="connsiteX16" fmla="*/ 61263 w 3883573"/>
              <a:gd name="connsiteY16" fmla="*/ 30910 h 1174361"/>
              <a:gd name="connsiteX0" fmla="*/ 61263 w 3883573"/>
              <a:gd name="connsiteY0" fmla="*/ 30910 h 1174361"/>
              <a:gd name="connsiteX1" fmla="*/ 126754 w 3883573"/>
              <a:gd name="connsiteY1" fmla="*/ 537465 h 1174361"/>
              <a:gd name="connsiteX2" fmla="*/ 459363 w 3883573"/>
              <a:gd name="connsiteY2" fmla="*/ 1062319 h 1174361"/>
              <a:gd name="connsiteX3" fmla="*/ 903987 w 3883573"/>
              <a:gd name="connsiteY3" fmla="*/ 1127135 h 1174361"/>
              <a:gd name="connsiteX4" fmla="*/ 1736869 w 3883573"/>
              <a:gd name="connsiteY4" fmla="*/ 1011123 h 1174361"/>
              <a:gd name="connsiteX5" fmla="*/ 2069939 w 3883573"/>
              <a:gd name="connsiteY5" fmla="*/ 1166694 h 1174361"/>
              <a:gd name="connsiteX6" fmla="*/ 2490859 w 3883573"/>
              <a:gd name="connsiteY6" fmla="*/ 1155322 h 1174361"/>
              <a:gd name="connsiteX7" fmla="*/ 3360418 w 3883573"/>
              <a:gd name="connsiteY7" fmla="*/ 1050071 h 1174361"/>
              <a:gd name="connsiteX8" fmla="*/ 3635487 w 3883573"/>
              <a:gd name="connsiteY8" fmla="*/ 751817 h 1174361"/>
              <a:gd name="connsiteX9" fmla="*/ 3883573 w 3883573"/>
              <a:gd name="connsiteY9" fmla="*/ 451503 h 1174361"/>
              <a:gd name="connsiteX10" fmla="*/ 3883573 w 3883573"/>
              <a:gd name="connsiteY10" fmla="*/ 13121 h 1174361"/>
              <a:gd name="connsiteX11" fmla="*/ 3277257 w 3883573"/>
              <a:gd name="connsiteY11" fmla="*/ 187696 h 1174361"/>
              <a:gd name="connsiteX12" fmla="*/ 2790063 w 3883573"/>
              <a:gd name="connsiteY12" fmla="*/ 287779 h 1174361"/>
              <a:gd name="connsiteX13" fmla="*/ 2320781 w 3883573"/>
              <a:gd name="connsiteY13" fmla="*/ 210442 h 1174361"/>
              <a:gd name="connsiteX14" fmla="*/ 1581038 w 3883573"/>
              <a:gd name="connsiteY14" fmla="*/ 185419 h 1174361"/>
              <a:gd name="connsiteX15" fmla="*/ 981000 w 3883573"/>
              <a:gd name="connsiteY15" fmla="*/ 94434 h 1174361"/>
              <a:gd name="connsiteX16" fmla="*/ 61263 w 3883573"/>
              <a:gd name="connsiteY16" fmla="*/ 30910 h 1174361"/>
              <a:gd name="connsiteX0" fmla="*/ 61263 w 3892533"/>
              <a:gd name="connsiteY0" fmla="*/ 24870 h 1168321"/>
              <a:gd name="connsiteX1" fmla="*/ 126754 w 3892533"/>
              <a:gd name="connsiteY1" fmla="*/ 531425 h 1168321"/>
              <a:gd name="connsiteX2" fmla="*/ 459363 w 3892533"/>
              <a:gd name="connsiteY2" fmla="*/ 1056279 h 1168321"/>
              <a:gd name="connsiteX3" fmla="*/ 903987 w 3892533"/>
              <a:gd name="connsiteY3" fmla="*/ 1121095 h 1168321"/>
              <a:gd name="connsiteX4" fmla="*/ 1736869 w 3892533"/>
              <a:gd name="connsiteY4" fmla="*/ 1005083 h 1168321"/>
              <a:gd name="connsiteX5" fmla="*/ 2069939 w 3892533"/>
              <a:gd name="connsiteY5" fmla="*/ 1160654 h 1168321"/>
              <a:gd name="connsiteX6" fmla="*/ 2490859 w 3892533"/>
              <a:gd name="connsiteY6" fmla="*/ 1149282 h 1168321"/>
              <a:gd name="connsiteX7" fmla="*/ 3360418 w 3892533"/>
              <a:gd name="connsiteY7" fmla="*/ 1044031 h 1168321"/>
              <a:gd name="connsiteX8" fmla="*/ 3635487 w 3892533"/>
              <a:gd name="connsiteY8" fmla="*/ 745777 h 1168321"/>
              <a:gd name="connsiteX9" fmla="*/ 3883573 w 3892533"/>
              <a:gd name="connsiteY9" fmla="*/ 445463 h 1168321"/>
              <a:gd name="connsiteX10" fmla="*/ 3892534 w 3892533"/>
              <a:gd name="connsiteY10" fmla="*/ 166306 h 1168321"/>
              <a:gd name="connsiteX11" fmla="*/ 3277257 w 3892533"/>
              <a:gd name="connsiteY11" fmla="*/ 181656 h 1168321"/>
              <a:gd name="connsiteX12" fmla="*/ 2790063 w 3892533"/>
              <a:gd name="connsiteY12" fmla="*/ 281739 h 1168321"/>
              <a:gd name="connsiteX13" fmla="*/ 2320781 w 3892533"/>
              <a:gd name="connsiteY13" fmla="*/ 204402 h 1168321"/>
              <a:gd name="connsiteX14" fmla="*/ 1581038 w 3892533"/>
              <a:gd name="connsiteY14" fmla="*/ 179379 h 1168321"/>
              <a:gd name="connsiteX15" fmla="*/ 981000 w 3892533"/>
              <a:gd name="connsiteY15" fmla="*/ 88394 h 1168321"/>
              <a:gd name="connsiteX16" fmla="*/ 61263 w 3892533"/>
              <a:gd name="connsiteY16" fmla="*/ 24870 h 1168321"/>
              <a:gd name="connsiteX0" fmla="*/ 61263 w 3892535"/>
              <a:gd name="connsiteY0" fmla="*/ 24870 h 1280796"/>
              <a:gd name="connsiteX1" fmla="*/ 126754 w 3892535"/>
              <a:gd name="connsiteY1" fmla="*/ 531425 h 1280796"/>
              <a:gd name="connsiteX2" fmla="*/ 459363 w 3892535"/>
              <a:gd name="connsiteY2" fmla="*/ 1056279 h 1280796"/>
              <a:gd name="connsiteX3" fmla="*/ 966682 w 3892535"/>
              <a:gd name="connsiteY3" fmla="*/ 1280322 h 1280796"/>
              <a:gd name="connsiteX4" fmla="*/ 1736869 w 3892535"/>
              <a:gd name="connsiteY4" fmla="*/ 1005083 h 1280796"/>
              <a:gd name="connsiteX5" fmla="*/ 2069939 w 3892535"/>
              <a:gd name="connsiteY5" fmla="*/ 1160654 h 1280796"/>
              <a:gd name="connsiteX6" fmla="*/ 2490859 w 3892535"/>
              <a:gd name="connsiteY6" fmla="*/ 1149282 h 1280796"/>
              <a:gd name="connsiteX7" fmla="*/ 3360418 w 3892535"/>
              <a:gd name="connsiteY7" fmla="*/ 1044031 h 1280796"/>
              <a:gd name="connsiteX8" fmla="*/ 3635487 w 3892535"/>
              <a:gd name="connsiteY8" fmla="*/ 745777 h 1280796"/>
              <a:gd name="connsiteX9" fmla="*/ 3883573 w 3892535"/>
              <a:gd name="connsiteY9" fmla="*/ 445463 h 1280796"/>
              <a:gd name="connsiteX10" fmla="*/ 3892534 w 3892535"/>
              <a:gd name="connsiteY10" fmla="*/ 166306 h 1280796"/>
              <a:gd name="connsiteX11" fmla="*/ 3277257 w 3892535"/>
              <a:gd name="connsiteY11" fmla="*/ 181656 h 1280796"/>
              <a:gd name="connsiteX12" fmla="*/ 2790063 w 3892535"/>
              <a:gd name="connsiteY12" fmla="*/ 281739 h 1280796"/>
              <a:gd name="connsiteX13" fmla="*/ 2320781 w 3892535"/>
              <a:gd name="connsiteY13" fmla="*/ 204402 h 1280796"/>
              <a:gd name="connsiteX14" fmla="*/ 1581038 w 3892535"/>
              <a:gd name="connsiteY14" fmla="*/ 179379 h 1280796"/>
              <a:gd name="connsiteX15" fmla="*/ 981000 w 3892535"/>
              <a:gd name="connsiteY15" fmla="*/ 88394 h 1280796"/>
              <a:gd name="connsiteX16" fmla="*/ 61263 w 3892535"/>
              <a:gd name="connsiteY16" fmla="*/ 24870 h 1280796"/>
              <a:gd name="connsiteX0" fmla="*/ 61263 w 3892533"/>
              <a:gd name="connsiteY0" fmla="*/ 24870 h 1288550"/>
              <a:gd name="connsiteX1" fmla="*/ 126754 w 3892533"/>
              <a:gd name="connsiteY1" fmla="*/ 531425 h 1288550"/>
              <a:gd name="connsiteX2" fmla="*/ 459363 w 3892533"/>
              <a:gd name="connsiteY2" fmla="*/ 1056279 h 1288550"/>
              <a:gd name="connsiteX3" fmla="*/ 966682 w 3892533"/>
              <a:gd name="connsiteY3" fmla="*/ 1280322 h 1288550"/>
              <a:gd name="connsiteX4" fmla="*/ 1584621 w 3892533"/>
              <a:gd name="connsiteY4" fmla="*/ 1232549 h 1288550"/>
              <a:gd name="connsiteX5" fmla="*/ 2069939 w 3892533"/>
              <a:gd name="connsiteY5" fmla="*/ 1160654 h 1288550"/>
              <a:gd name="connsiteX6" fmla="*/ 2490859 w 3892533"/>
              <a:gd name="connsiteY6" fmla="*/ 1149282 h 1288550"/>
              <a:gd name="connsiteX7" fmla="*/ 3360418 w 3892533"/>
              <a:gd name="connsiteY7" fmla="*/ 1044031 h 1288550"/>
              <a:gd name="connsiteX8" fmla="*/ 3635487 w 3892533"/>
              <a:gd name="connsiteY8" fmla="*/ 745777 h 1288550"/>
              <a:gd name="connsiteX9" fmla="*/ 3883573 w 3892533"/>
              <a:gd name="connsiteY9" fmla="*/ 445463 h 1288550"/>
              <a:gd name="connsiteX10" fmla="*/ 3892534 w 3892533"/>
              <a:gd name="connsiteY10" fmla="*/ 166306 h 1288550"/>
              <a:gd name="connsiteX11" fmla="*/ 3277257 w 3892533"/>
              <a:gd name="connsiteY11" fmla="*/ 181656 h 1288550"/>
              <a:gd name="connsiteX12" fmla="*/ 2790063 w 3892533"/>
              <a:gd name="connsiteY12" fmla="*/ 281739 h 1288550"/>
              <a:gd name="connsiteX13" fmla="*/ 2320781 w 3892533"/>
              <a:gd name="connsiteY13" fmla="*/ 204402 h 1288550"/>
              <a:gd name="connsiteX14" fmla="*/ 1581038 w 3892533"/>
              <a:gd name="connsiteY14" fmla="*/ 179379 h 1288550"/>
              <a:gd name="connsiteX15" fmla="*/ 981000 w 3892533"/>
              <a:gd name="connsiteY15" fmla="*/ 88394 h 1288550"/>
              <a:gd name="connsiteX16" fmla="*/ 61263 w 3892533"/>
              <a:gd name="connsiteY16" fmla="*/ 24870 h 1288550"/>
              <a:gd name="connsiteX0" fmla="*/ 61263 w 3892535"/>
              <a:gd name="connsiteY0" fmla="*/ 24870 h 1288550"/>
              <a:gd name="connsiteX1" fmla="*/ 126754 w 3892535"/>
              <a:gd name="connsiteY1" fmla="*/ 531425 h 1288550"/>
              <a:gd name="connsiteX2" fmla="*/ 459363 w 3892535"/>
              <a:gd name="connsiteY2" fmla="*/ 1056279 h 1288550"/>
              <a:gd name="connsiteX3" fmla="*/ 966682 w 3892535"/>
              <a:gd name="connsiteY3" fmla="*/ 1280322 h 1288550"/>
              <a:gd name="connsiteX4" fmla="*/ 1584621 w 3892535"/>
              <a:gd name="connsiteY4" fmla="*/ 1232549 h 1288550"/>
              <a:gd name="connsiteX5" fmla="*/ 2069939 w 3892535"/>
              <a:gd name="connsiteY5" fmla="*/ 1160654 h 1288550"/>
              <a:gd name="connsiteX6" fmla="*/ 2338605 w 3892535"/>
              <a:gd name="connsiteY6" fmla="*/ 1285763 h 1288550"/>
              <a:gd name="connsiteX7" fmla="*/ 2490859 w 3892535"/>
              <a:gd name="connsiteY7" fmla="*/ 1149282 h 1288550"/>
              <a:gd name="connsiteX8" fmla="*/ 3360418 w 3892535"/>
              <a:gd name="connsiteY8" fmla="*/ 1044031 h 1288550"/>
              <a:gd name="connsiteX9" fmla="*/ 3635487 w 3892535"/>
              <a:gd name="connsiteY9" fmla="*/ 745777 h 1288550"/>
              <a:gd name="connsiteX10" fmla="*/ 3883573 w 3892535"/>
              <a:gd name="connsiteY10" fmla="*/ 445463 h 1288550"/>
              <a:gd name="connsiteX11" fmla="*/ 3892534 w 3892535"/>
              <a:gd name="connsiteY11" fmla="*/ 166306 h 1288550"/>
              <a:gd name="connsiteX12" fmla="*/ 3277257 w 3892535"/>
              <a:gd name="connsiteY12" fmla="*/ 181656 h 1288550"/>
              <a:gd name="connsiteX13" fmla="*/ 2790063 w 3892535"/>
              <a:gd name="connsiteY13" fmla="*/ 281739 h 1288550"/>
              <a:gd name="connsiteX14" fmla="*/ 2320781 w 3892535"/>
              <a:gd name="connsiteY14" fmla="*/ 204402 h 1288550"/>
              <a:gd name="connsiteX15" fmla="*/ 1581038 w 3892535"/>
              <a:gd name="connsiteY15" fmla="*/ 179379 h 1288550"/>
              <a:gd name="connsiteX16" fmla="*/ 981000 w 3892535"/>
              <a:gd name="connsiteY16" fmla="*/ 88394 h 1288550"/>
              <a:gd name="connsiteX17" fmla="*/ 61263 w 3892535"/>
              <a:gd name="connsiteY17" fmla="*/ 24870 h 1288550"/>
              <a:gd name="connsiteX0" fmla="*/ 61263 w 3892533"/>
              <a:gd name="connsiteY0" fmla="*/ 24870 h 1288550"/>
              <a:gd name="connsiteX1" fmla="*/ 126754 w 3892533"/>
              <a:gd name="connsiteY1" fmla="*/ 531425 h 1288550"/>
              <a:gd name="connsiteX2" fmla="*/ 459363 w 3892533"/>
              <a:gd name="connsiteY2" fmla="*/ 1056279 h 1288550"/>
              <a:gd name="connsiteX3" fmla="*/ 966682 w 3892533"/>
              <a:gd name="connsiteY3" fmla="*/ 1280322 h 1288550"/>
              <a:gd name="connsiteX4" fmla="*/ 1584621 w 3892533"/>
              <a:gd name="connsiteY4" fmla="*/ 1232549 h 1288550"/>
              <a:gd name="connsiteX5" fmla="*/ 2069939 w 3892533"/>
              <a:gd name="connsiteY5" fmla="*/ 1160654 h 1288550"/>
              <a:gd name="connsiteX6" fmla="*/ 2338605 w 3892533"/>
              <a:gd name="connsiteY6" fmla="*/ 1285763 h 1288550"/>
              <a:gd name="connsiteX7" fmla="*/ 2490859 w 3892533"/>
              <a:gd name="connsiteY7" fmla="*/ 1149282 h 1288550"/>
              <a:gd name="connsiteX8" fmla="*/ 2768487 w 3892533"/>
              <a:gd name="connsiteY8" fmla="*/ 1206147 h 1288550"/>
              <a:gd name="connsiteX9" fmla="*/ 3360418 w 3892533"/>
              <a:gd name="connsiteY9" fmla="*/ 1044031 h 1288550"/>
              <a:gd name="connsiteX10" fmla="*/ 3635487 w 3892533"/>
              <a:gd name="connsiteY10" fmla="*/ 745777 h 1288550"/>
              <a:gd name="connsiteX11" fmla="*/ 3883573 w 3892533"/>
              <a:gd name="connsiteY11" fmla="*/ 445463 h 1288550"/>
              <a:gd name="connsiteX12" fmla="*/ 3892534 w 3892533"/>
              <a:gd name="connsiteY12" fmla="*/ 166306 h 1288550"/>
              <a:gd name="connsiteX13" fmla="*/ 3277257 w 3892533"/>
              <a:gd name="connsiteY13" fmla="*/ 181656 h 1288550"/>
              <a:gd name="connsiteX14" fmla="*/ 2790063 w 3892533"/>
              <a:gd name="connsiteY14" fmla="*/ 281739 h 1288550"/>
              <a:gd name="connsiteX15" fmla="*/ 2320781 w 3892533"/>
              <a:gd name="connsiteY15" fmla="*/ 204402 h 1288550"/>
              <a:gd name="connsiteX16" fmla="*/ 1581038 w 3892533"/>
              <a:gd name="connsiteY16" fmla="*/ 179379 h 1288550"/>
              <a:gd name="connsiteX17" fmla="*/ 981000 w 3892533"/>
              <a:gd name="connsiteY17" fmla="*/ 88394 h 1288550"/>
              <a:gd name="connsiteX18" fmla="*/ 61263 w 3892533"/>
              <a:gd name="connsiteY18" fmla="*/ 24870 h 1288550"/>
              <a:gd name="connsiteX0" fmla="*/ 61263 w 3892535"/>
              <a:gd name="connsiteY0" fmla="*/ 24870 h 1289751"/>
              <a:gd name="connsiteX1" fmla="*/ 126754 w 3892535"/>
              <a:gd name="connsiteY1" fmla="*/ 531425 h 1289751"/>
              <a:gd name="connsiteX2" fmla="*/ 459363 w 3892535"/>
              <a:gd name="connsiteY2" fmla="*/ 1056279 h 1289751"/>
              <a:gd name="connsiteX3" fmla="*/ 966682 w 3892535"/>
              <a:gd name="connsiteY3" fmla="*/ 1280322 h 1289751"/>
              <a:gd name="connsiteX4" fmla="*/ 1584621 w 3892535"/>
              <a:gd name="connsiteY4" fmla="*/ 1232549 h 1289751"/>
              <a:gd name="connsiteX5" fmla="*/ 1881860 w 3892535"/>
              <a:gd name="connsiteY5" fmla="*/ 1092415 h 1289751"/>
              <a:gd name="connsiteX6" fmla="*/ 2069939 w 3892535"/>
              <a:gd name="connsiteY6" fmla="*/ 1160654 h 1289751"/>
              <a:gd name="connsiteX7" fmla="*/ 2338605 w 3892535"/>
              <a:gd name="connsiteY7" fmla="*/ 1285763 h 1289751"/>
              <a:gd name="connsiteX8" fmla="*/ 2490859 w 3892535"/>
              <a:gd name="connsiteY8" fmla="*/ 1149282 h 1289751"/>
              <a:gd name="connsiteX9" fmla="*/ 2768487 w 3892535"/>
              <a:gd name="connsiteY9" fmla="*/ 1206147 h 1289751"/>
              <a:gd name="connsiteX10" fmla="*/ 3360418 w 3892535"/>
              <a:gd name="connsiteY10" fmla="*/ 1044031 h 1289751"/>
              <a:gd name="connsiteX11" fmla="*/ 3635487 w 3892535"/>
              <a:gd name="connsiteY11" fmla="*/ 745777 h 1289751"/>
              <a:gd name="connsiteX12" fmla="*/ 3883573 w 3892535"/>
              <a:gd name="connsiteY12" fmla="*/ 445463 h 1289751"/>
              <a:gd name="connsiteX13" fmla="*/ 3892534 w 3892535"/>
              <a:gd name="connsiteY13" fmla="*/ 166306 h 1289751"/>
              <a:gd name="connsiteX14" fmla="*/ 3277257 w 3892535"/>
              <a:gd name="connsiteY14" fmla="*/ 181656 h 1289751"/>
              <a:gd name="connsiteX15" fmla="*/ 2790063 w 3892535"/>
              <a:gd name="connsiteY15" fmla="*/ 281739 h 1289751"/>
              <a:gd name="connsiteX16" fmla="*/ 2320781 w 3892535"/>
              <a:gd name="connsiteY16" fmla="*/ 204402 h 1289751"/>
              <a:gd name="connsiteX17" fmla="*/ 1581038 w 3892535"/>
              <a:gd name="connsiteY17" fmla="*/ 179379 h 1289751"/>
              <a:gd name="connsiteX18" fmla="*/ 981000 w 3892535"/>
              <a:gd name="connsiteY18" fmla="*/ 88394 h 1289751"/>
              <a:gd name="connsiteX19" fmla="*/ 61263 w 3892535"/>
              <a:gd name="connsiteY19" fmla="*/ 24870 h 1289751"/>
              <a:gd name="connsiteX0" fmla="*/ 61263 w 3892533"/>
              <a:gd name="connsiteY0" fmla="*/ 24870 h 1411420"/>
              <a:gd name="connsiteX1" fmla="*/ 126754 w 3892533"/>
              <a:gd name="connsiteY1" fmla="*/ 531425 h 1411420"/>
              <a:gd name="connsiteX2" fmla="*/ 459363 w 3892533"/>
              <a:gd name="connsiteY2" fmla="*/ 1056279 h 1411420"/>
              <a:gd name="connsiteX3" fmla="*/ 966682 w 3892533"/>
              <a:gd name="connsiteY3" fmla="*/ 1280322 h 1411420"/>
              <a:gd name="connsiteX4" fmla="*/ 1407205 w 3892533"/>
              <a:gd name="connsiteY4" fmla="*/ 1410866 h 1411420"/>
              <a:gd name="connsiteX5" fmla="*/ 1584621 w 3892533"/>
              <a:gd name="connsiteY5" fmla="*/ 1232549 h 1411420"/>
              <a:gd name="connsiteX6" fmla="*/ 1881860 w 3892533"/>
              <a:gd name="connsiteY6" fmla="*/ 1092415 h 1411420"/>
              <a:gd name="connsiteX7" fmla="*/ 2069939 w 3892533"/>
              <a:gd name="connsiteY7" fmla="*/ 1160654 h 1411420"/>
              <a:gd name="connsiteX8" fmla="*/ 2338605 w 3892533"/>
              <a:gd name="connsiteY8" fmla="*/ 1285763 h 1411420"/>
              <a:gd name="connsiteX9" fmla="*/ 2490859 w 3892533"/>
              <a:gd name="connsiteY9" fmla="*/ 1149282 h 1411420"/>
              <a:gd name="connsiteX10" fmla="*/ 2768487 w 3892533"/>
              <a:gd name="connsiteY10" fmla="*/ 1206147 h 1411420"/>
              <a:gd name="connsiteX11" fmla="*/ 3360418 w 3892533"/>
              <a:gd name="connsiteY11" fmla="*/ 1044031 h 1411420"/>
              <a:gd name="connsiteX12" fmla="*/ 3635487 w 3892533"/>
              <a:gd name="connsiteY12" fmla="*/ 745777 h 1411420"/>
              <a:gd name="connsiteX13" fmla="*/ 3883573 w 3892533"/>
              <a:gd name="connsiteY13" fmla="*/ 445463 h 1411420"/>
              <a:gd name="connsiteX14" fmla="*/ 3892534 w 3892533"/>
              <a:gd name="connsiteY14" fmla="*/ 166306 h 1411420"/>
              <a:gd name="connsiteX15" fmla="*/ 3277257 w 3892533"/>
              <a:gd name="connsiteY15" fmla="*/ 181656 h 1411420"/>
              <a:gd name="connsiteX16" fmla="*/ 2790063 w 3892533"/>
              <a:gd name="connsiteY16" fmla="*/ 281739 h 1411420"/>
              <a:gd name="connsiteX17" fmla="*/ 2320781 w 3892533"/>
              <a:gd name="connsiteY17" fmla="*/ 204402 h 1411420"/>
              <a:gd name="connsiteX18" fmla="*/ 1581038 w 3892533"/>
              <a:gd name="connsiteY18" fmla="*/ 179379 h 1411420"/>
              <a:gd name="connsiteX19" fmla="*/ 981000 w 3892533"/>
              <a:gd name="connsiteY19" fmla="*/ 88394 h 1411420"/>
              <a:gd name="connsiteX20" fmla="*/ 61263 w 3892533"/>
              <a:gd name="connsiteY20" fmla="*/ 24870 h 14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2533" h="1411420">
                <a:moveTo>
                  <a:pt x="61263" y="24870"/>
                </a:moveTo>
                <a:cubicBezTo>
                  <a:pt x="-81111" y="98708"/>
                  <a:pt x="60404" y="359524"/>
                  <a:pt x="126754" y="531425"/>
                </a:cubicBezTo>
                <a:cubicBezTo>
                  <a:pt x="193104" y="703327"/>
                  <a:pt x="319375" y="931463"/>
                  <a:pt x="459363" y="1056279"/>
                </a:cubicBezTo>
                <a:cubicBezTo>
                  <a:pt x="599351" y="1181095"/>
                  <a:pt x="808708" y="1221224"/>
                  <a:pt x="966682" y="1280322"/>
                </a:cubicBezTo>
                <a:cubicBezTo>
                  <a:pt x="1124656" y="1339420"/>
                  <a:pt x="1304215" y="1418828"/>
                  <a:pt x="1407205" y="1410866"/>
                </a:cubicBezTo>
                <a:cubicBezTo>
                  <a:pt x="1510195" y="1402904"/>
                  <a:pt x="1505512" y="1285624"/>
                  <a:pt x="1584621" y="1232549"/>
                </a:cubicBezTo>
                <a:cubicBezTo>
                  <a:pt x="1663730" y="1179474"/>
                  <a:pt x="1800974" y="1104397"/>
                  <a:pt x="1881860" y="1092415"/>
                </a:cubicBezTo>
                <a:cubicBezTo>
                  <a:pt x="1962746" y="1080433"/>
                  <a:pt x="1993815" y="1145490"/>
                  <a:pt x="2069939" y="1160654"/>
                </a:cubicBezTo>
                <a:cubicBezTo>
                  <a:pt x="2146063" y="1175819"/>
                  <a:pt x="2268452" y="1287658"/>
                  <a:pt x="2338605" y="1285763"/>
                </a:cubicBezTo>
                <a:cubicBezTo>
                  <a:pt x="2408758" y="1283868"/>
                  <a:pt x="2419213" y="1177715"/>
                  <a:pt x="2490859" y="1149282"/>
                </a:cubicBezTo>
                <a:cubicBezTo>
                  <a:pt x="2562505" y="1120849"/>
                  <a:pt x="2623561" y="1223689"/>
                  <a:pt x="2768487" y="1206147"/>
                </a:cubicBezTo>
                <a:cubicBezTo>
                  <a:pt x="2913413" y="1188605"/>
                  <a:pt x="3215917" y="1105595"/>
                  <a:pt x="3360418" y="1044031"/>
                </a:cubicBezTo>
                <a:cubicBezTo>
                  <a:pt x="3472664" y="883288"/>
                  <a:pt x="3539211" y="926243"/>
                  <a:pt x="3635487" y="745777"/>
                </a:cubicBezTo>
                <a:lnTo>
                  <a:pt x="3883573" y="445463"/>
                </a:lnTo>
                <a:lnTo>
                  <a:pt x="3892534" y="166306"/>
                </a:lnTo>
                <a:cubicBezTo>
                  <a:pt x="3796258" y="92009"/>
                  <a:pt x="3876412" y="199042"/>
                  <a:pt x="3277257" y="181656"/>
                </a:cubicBezTo>
                <a:cubicBezTo>
                  <a:pt x="3066645" y="246388"/>
                  <a:pt x="3108590" y="177862"/>
                  <a:pt x="2790063" y="281739"/>
                </a:cubicBezTo>
                <a:cubicBezTo>
                  <a:pt x="2630650" y="285530"/>
                  <a:pt x="2522285" y="221462"/>
                  <a:pt x="2320781" y="204402"/>
                </a:cubicBezTo>
                <a:cubicBezTo>
                  <a:pt x="2119277" y="187342"/>
                  <a:pt x="1804335" y="198714"/>
                  <a:pt x="1581038" y="179379"/>
                </a:cubicBezTo>
                <a:cubicBezTo>
                  <a:pt x="1357741" y="160044"/>
                  <a:pt x="1234296" y="114146"/>
                  <a:pt x="981000" y="88394"/>
                </a:cubicBezTo>
                <a:cubicBezTo>
                  <a:pt x="727704" y="62642"/>
                  <a:pt x="203637" y="-48968"/>
                  <a:pt x="61263" y="24870"/>
                </a:cubicBezTo>
                <a:close/>
              </a:path>
            </a:pathLst>
          </a:custGeom>
          <a:solidFill>
            <a:srgbClr val="E3D16D">
              <a:alpha val="80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5" name="!!mucus">
            <a:extLst>
              <a:ext uri="{FF2B5EF4-FFF2-40B4-BE49-F238E27FC236}">
                <a16:creationId xmlns:a16="http://schemas.microsoft.com/office/drawing/2014/main" id="{6F990CAB-5D24-1441-B792-C63629B623BB}"/>
              </a:ext>
            </a:extLst>
          </p:cNvPr>
          <p:cNvSpPr/>
          <p:nvPr/>
        </p:nvSpPr>
        <p:spPr>
          <a:xfrm rot="5400000">
            <a:off x="3690729" y="1707933"/>
            <a:ext cx="2064637" cy="947276"/>
          </a:xfrm>
          <a:custGeom>
            <a:avLst/>
            <a:gdLst>
              <a:gd name="connsiteX0" fmla="*/ 0 w 11280654"/>
              <a:gd name="connsiteY0" fmla="*/ 91352 h 1986246"/>
              <a:gd name="connsiteX1" fmla="*/ 10868 w 11280654"/>
              <a:gd name="connsiteY1" fmla="*/ 745642 h 1986246"/>
              <a:gd name="connsiteX2" fmla="*/ 260587 w 11280654"/>
              <a:gd name="connsiteY2" fmla="*/ 915580 h 1986246"/>
              <a:gd name="connsiteX3" fmla="*/ 282300 w 11280654"/>
              <a:gd name="connsiteY3" fmla="*/ 1077031 h 1986246"/>
              <a:gd name="connsiteX4" fmla="*/ 510305 w 11280654"/>
              <a:gd name="connsiteY4" fmla="*/ 1416926 h 1986246"/>
              <a:gd name="connsiteX5" fmla="*/ 640587 w 11280654"/>
              <a:gd name="connsiteY5" fmla="*/ 1595370 h 1986246"/>
              <a:gd name="connsiteX6" fmla="*/ 694882 w 11280654"/>
              <a:gd name="connsiteY6" fmla="*/ 1790808 h 1986246"/>
              <a:gd name="connsiteX7" fmla="*/ 857746 w 11280654"/>
              <a:gd name="connsiteY7" fmla="*/ 1986246 h 1986246"/>
              <a:gd name="connsiteX8" fmla="*/ 1020610 w 11280654"/>
              <a:gd name="connsiteY8" fmla="*/ 1858784 h 1986246"/>
              <a:gd name="connsiteX9" fmla="*/ 1042324 w 11280654"/>
              <a:gd name="connsiteY9" fmla="*/ 1595370 h 1986246"/>
              <a:gd name="connsiteX10" fmla="*/ 1194319 w 11280654"/>
              <a:gd name="connsiteY10" fmla="*/ 1510401 h 1986246"/>
              <a:gd name="connsiteX11" fmla="*/ 1302887 w 11280654"/>
              <a:gd name="connsiteY11" fmla="*/ 1229994 h 1986246"/>
              <a:gd name="connsiteX12" fmla="*/ 1411455 w 11280654"/>
              <a:gd name="connsiteY12" fmla="*/ 873105 h 1986246"/>
              <a:gd name="connsiteX13" fmla="*/ 1563450 w 11280654"/>
              <a:gd name="connsiteY13" fmla="*/ 737154 h 1986246"/>
              <a:gd name="connsiteX14" fmla="*/ 1867441 w 11280654"/>
              <a:gd name="connsiteY14" fmla="*/ 737154 h 1986246"/>
              <a:gd name="connsiteX15" fmla="*/ 2442864 w 11280654"/>
              <a:gd name="connsiteY15" fmla="*/ 754148 h 1986246"/>
              <a:gd name="connsiteX16" fmla="*/ 3582863 w 11280654"/>
              <a:gd name="connsiteY16" fmla="*/ 754148 h 1986246"/>
              <a:gd name="connsiteX17" fmla="*/ 4277722 w 11280654"/>
              <a:gd name="connsiteY17" fmla="*/ 788136 h 1986246"/>
              <a:gd name="connsiteX18" fmla="*/ 4733732 w 11280654"/>
              <a:gd name="connsiteY18" fmla="*/ 728648 h 1986246"/>
              <a:gd name="connsiteX19" fmla="*/ 5211454 w 11280654"/>
              <a:gd name="connsiteY19" fmla="*/ 728648 h 1986246"/>
              <a:gd name="connsiteX20" fmla="*/ 5982323 w 11280654"/>
              <a:gd name="connsiteY20" fmla="*/ 771142 h 1986246"/>
              <a:gd name="connsiteX21" fmla="*/ 6861759 w 11280654"/>
              <a:gd name="connsiteY21" fmla="*/ 754148 h 1986246"/>
              <a:gd name="connsiteX22" fmla="*/ 7491477 w 11280654"/>
              <a:gd name="connsiteY22" fmla="*/ 762654 h 1986246"/>
              <a:gd name="connsiteX23" fmla="*/ 8327487 w 11280654"/>
              <a:gd name="connsiteY23" fmla="*/ 762654 h 1986246"/>
              <a:gd name="connsiteX24" fmla="*/ 9391500 w 11280654"/>
              <a:gd name="connsiteY24" fmla="*/ 788154 h 1986246"/>
              <a:gd name="connsiteX25" fmla="*/ 10140655 w 11280654"/>
              <a:gd name="connsiteY25" fmla="*/ 779648 h 1986246"/>
              <a:gd name="connsiteX26" fmla="*/ 10672650 w 11280654"/>
              <a:gd name="connsiteY26" fmla="*/ 771142 h 1986246"/>
              <a:gd name="connsiteX27" fmla="*/ 11150373 w 11280654"/>
              <a:gd name="connsiteY27" fmla="*/ 737154 h 1986246"/>
              <a:gd name="connsiteX28" fmla="*/ 11280654 w 11280654"/>
              <a:gd name="connsiteY28" fmla="*/ 754148 h 1986246"/>
              <a:gd name="connsiteX29" fmla="*/ 11280654 w 11280654"/>
              <a:gd name="connsiteY29" fmla="*/ 133791 h 1986246"/>
              <a:gd name="connsiteX30" fmla="*/ 11096078 w 11280654"/>
              <a:gd name="connsiteY30" fmla="*/ 65870 h 1986246"/>
              <a:gd name="connsiteX31" fmla="*/ 10281782 w 11280654"/>
              <a:gd name="connsiteY31" fmla="*/ 14889 h 1986246"/>
              <a:gd name="connsiteX32" fmla="*/ 9695491 w 11280654"/>
              <a:gd name="connsiteY32" fmla="*/ 108364 h 1986246"/>
              <a:gd name="connsiteX33" fmla="*/ 8794341 w 11280654"/>
              <a:gd name="connsiteY33" fmla="*/ 201839 h 1986246"/>
              <a:gd name="connsiteX34" fmla="*/ 7828050 w 11280654"/>
              <a:gd name="connsiteY34" fmla="*/ 201839 h 1986246"/>
              <a:gd name="connsiteX35" fmla="*/ 6101760 w 11280654"/>
              <a:gd name="connsiteY35" fmla="*/ 193333 h 1986246"/>
              <a:gd name="connsiteX36" fmla="*/ 5016032 w 11280654"/>
              <a:gd name="connsiteY36" fmla="*/ 65870 h 1986246"/>
              <a:gd name="connsiteX37" fmla="*/ 3224600 w 11280654"/>
              <a:gd name="connsiteY37" fmla="*/ 57364 h 1986246"/>
              <a:gd name="connsiteX38" fmla="*/ 2171455 w 11280654"/>
              <a:gd name="connsiteY38" fmla="*/ 82864 h 1986246"/>
              <a:gd name="connsiteX39" fmla="*/ 760023 w 11280654"/>
              <a:gd name="connsiteY39" fmla="*/ 116852 h 1986246"/>
              <a:gd name="connsiteX40" fmla="*/ 0 w 11280654"/>
              <a:gd name="connsiteY40" fmla="*/ 91352 h 1986246"/>
              <a:gd name="connsiteX0" fmla="*/ 0 w 11280654"/>
              <a:gd name="connsiteY0" fmla="*/ 91352 h 1994638"/>
              <a:gd name="connsiteX1" fmla="*/ 10868 w 11280654"/>
              <a:gd name="connsiteY1" fmla="*/ 745642 h 1994638"/>
              <a:gd name="connsiteX2" fmla="*/ 260587 w 11280654"/>
              <a:gd name="connsiteY2" fmla="*/ 915580 h 1994638"/>
              <a:gd name="connsiteX3" fmla="*/ 282300 w 11280654"/>
              <a:gd name="connsiteY3" fmla="*/ 1077031 h 1994638"/>
              <a:gd name="connsiteX4" fmla="*/ 510305 w 11280654"/>
              <a:gd name="connsiteY4" fmla="*/ 1416926 h 1994638"/>
              <a:gd name="connsiteX5" fmla="*/ 640587 w 11280654"/>
              <a:gd name="connsiteY5" fmla="*/ 1595370 h 1994638"/>
              <a:gd name="connsiteX6" fmla="*/ 694882 w 11280654"/>
              <a:gd name="connsiteY6" fmla="*/ 1790808 h 1994638"/>
              <a:gd name="connsiteX7" fmla="*/ 857746 w 11280654"/>
              <a:gd name="connsiteY7" fmla="*/ 1986246 h 1994638"/>
              <a:gd name="connsiteX8" fmla="*/ 1020610 w 11280654"/>
              <a:gd name="connsiteY8" fmla="*/ 1858784 h 1994638"/>
              <a:gd name="connsiteX9" fmla="*/ 1042324 w 11280654"/>
              <a:gd name="connsiteY9" fmla="*/ 1595370 h 1994638"/>
              <a:gd name="connsiteX10" fmla="*/ 1194319 w 11280654"/>
              <a:gd name="connsiteY10" fmla="*/ 1510401 h 1994638"/>
              <a:gd name="connsiteX11" fmla="*/ 1302887 w 11280654"/>
              <a:gd name="connsiteY11" fmla="*/ 1229994 h 1994638"/>
              <a:gd name="connsiteX12" fmla="*/ 1411455 w 11280654"/>
              <a:gd name="connsiteY12" fmla="*/ 873105 h 1994638"/>
              <a:gd name="connsiteX13" fmla="*/ 1563450 w 11280654"/>
              <a:gd name="connsiteY13" fmla="*/ 737154 h 1994638"/>
              <a:gd name="connsiteX14" fmla="*/ 1867441 w 11280654"/>
              <a:gd name="connsiteY14" fmla="*/ 737154 h 1994638"/>
              <a:gd name="connsiteX15" fmla="*/ 2442864 w 11280654"/>
              <a:gd name="connsiteY15" fmla="*/ 754148 h 1994638"/>
              <a:gd name="connsiteX16" fmla="*/ 3582863 w 11280654"/>
              <a:gd name="connsiteY16" fmla="*/ 754148 h 1994638"/>
              <a:gd name="connsiteX17" fmla="*/ 4277722 w 11280654"/>
              <a:gd name="connsiteY17" fmla="*/ 788136 h 1994638"/>
              <a:gd name="connsiteX18" fmla="*/ 4733732 w 11280654"/>
              <a:gd name="connsiteY18" fmla="*/ 728648 h 1994638"/>
              <a:gd name="connsiteX19" fmla="*/ 5211454 w 11280654"/>
              <a:gd name="connsiteY19" fmla="*/ 728648 h 1994638"/>
              <a:gd name="connsiteX20" fmla="*/ 5982323 w 11280654"/>
              <a:gd name="connsiteY20" fmla="*/ 771142 h 1994638"/>
              <a:gd name="connsiteX21" fmla="*/ 6861759 w 11280654"/>
              <a:gd name="connsiteY21" fmla="*/ 754148 h 1994638"/>
              <a:gd name="connsiteX22" fmla="*/ 7491477 w 11280654"/>
              <a:gd name="connsiteY22" fmla="*/ 762654 h 1994638"/>
              <a:gd name="connsiteX23" fmla="*/ 8327487 w 11280654"/>
              <a:gd name="connsiteY23" fmla="*/ 762654 h 1994638"/>
              <a:gd name="connsiteX24" fmla="*/ 9391500 w 11280654"/>
              <a:gd name="connsiteY24" fmla="*/ 788154 h 1994638"/>
              <a:gd name="connsiteX25" fmla="*/ 10140655 w 11280654"/>
              <a:gd name="connsiteY25" fmla="*/ 779648 h 1994638"/>
              <a:gd name="connsiteX26" fmla="*/ 10672650 w 11280654"/>
              <a:gd name="connsiteY26" fmla="*/ 771142 h 1994638"/>
              <a:gd name="connsiteX27" fmla="*/ 11150373 w 11280654"/>
              <a:gd name="connsiteY27" fmla="*/ 737154 h 1994638"/>
              <a:gd name="connsiteX28" fmla="*/ 11280654 w 11280654"/>
              <a:gd name="connsiteY28" fmla="*/ 754148 h 1994638"/>
              <a:gd name="connsiteX29" fmla="*/ 11280654 w 11280654"/>
              <a:gd name="connsiteY29" fmla="*/ 133791 h 1994638"/>
              <a:gd name="connsiteX30" fmla="*/ 11096078 w 11280654"/>
              <a:gd name="connsiteY30" fmla="*/ 65870 h 1994638"/>
              <a:gd name="connsiteX31" fmla="*/ 10281782 w 11280654"/>
              <a:gd name="connsiteY31" fmla="*/ 14889 h 1994638"/>
              <a:gd name="connsiteX32" fmla="*/ 9695491 w 11280654"/>
              <a:gd name="connsiteY32" fmla="*/ 108364 h 1994638"/>
              <a:gd name="connsiteX33" fmla="*/ 8794341 w 11280654"/>
              <a:gd name="connsiteY33" fmla="*/ 201839 h 1994638"/>
              <a:gd name="connsiteX34" fmla="*/ 7828050 w 11280654"/>
              <a:gd name="connsiteY34" fmla="*/ 201839 h 1994638"/>
              <a:gd name="connsiteX35" fmla="*/ 6101760 w 11280654"/>
              <a:gd name="connsiteY35" fmla="*/ 193333 h 1994638"/>
              <a:gd name="connsiteX36" fmla="*/ 5016032 w 11280654"/>
              <a:gd name="connsiteY36" fmla="*/ 65870 h 1994638"/>
              <a:gd name="connsiteX37" fmla="*/ 3224600 w 11280654"/>
              <a:gd name="connsiteY37" fmla="*/ 57364 h 1994638"/>
              <a:gd name="connsiteX38" fmla="*/ 2171455 w 11280654"/>
              <a:gd name="connsiteY38" fmla="*/ 82864 h 1994638"/>
              <a:gd name="connsiteX39" fmla="*/ 760023 w 11280654"/>
              <a:gd name="connsiteY39" fmla="*/ 116852 h 1994638"/>
              <a:gd name="connsiteX40" fmla="*/ 0 w 11280654"/>
              <a:gd name="connsiteY40" fmla="*/ 91352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160591 w 11269790"/>
              <a:gd name="connsiteY38" fmla="*/ 82864 h 1994638"/>
              <a:gd name="connsiteX39" fmla="*/ 749159 w 11269790"/>
              <a:gd name="connsiteY39" fmla="*/ 116852 h 1994638"/>
              <a:gd name="connsiteX40" fmla="*/ 2673914 w 11269790"/>
              <a:gd name="connsiteY40" fmla="*/ 66415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160591 w 11269790"/>
              <a:gd name="connsiteY38" fmla="*/ 82864 h 1994638"/>
              <a:gd name="connsiteX39" fmla="*/ 2673914 w 11269790"/>
              <a:gd name="connsiteY39" fmla="*/ 66415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673914 w 11269790"/>
              <a:gd name="connsiteY38" fmla="*/ 66415 h 1994638"/>
              <a:gd name="connsiteX0" fmla="*/ 2598674 w 11194550"/>
              <a:gd name="connsiteY0" fmla="*/ 66415 h 1994638"/>
              <a:gd name="connsiteX1" fmla="*/ 174483 w 11194550"/>
              <a:gd name="connsiteY1" fmla="*/ 915580 h 1994638"/>
              <a:gd name="connsiteX2" fmla="*/ 196196 w 11194550"/>
              <a:gd name="connsiteY2" fmla="*/ 1077031 h 1994638"/>
              <a:gd name="connsiteX3" fmla="*/ 424201 w 11194550"/>
              <a:gd name="connsiteY3" fmla="*/ 1416926 h 1994638"/>
              <a:gd name="connsiteX4" fmla="*/ 554483 w 11194550"/>
              <a:gd name="connsiteY4" fmla="*/ 1595370 h 1994638"/>
              <a:gd name="connsiteX5" fmla="*/ 608778 w 11194550"/>
              <a:gd name="connsiteY5" fmla="*/ 1790808 h 1994638"/>
              <a:gd name="connsiteX6" fmla="*/ 771642 w 11194550"/>
              <a:gd name="connsiteY6" fmla="*/ 1986246 h 1994638"/>
              <a:gd name="connsiteX7" fmla="*/ 934506 w 11194550"/>
              <a:gd name="connsiteY7" fmla="*/ 1858784 h 1994638"/>
              <a:gd name="connsiteX8" fmla="*/ 956220 w 11194550"/>
              <a:gd name="connsiteY8" fmla="*/ 1595370 h 1994638"/>
              <a:gd name="connsiteX9" fmla="*/ 1108215 w 11194550"/>
              <a:gd name="connsiteY9" fmla="*/ 1510401 h 1994638"/>
              <a:gd name="connsiteX10" fmla="*/ 1216783 w 11194550"/>
              <a:gd name="connsiteY10" fmla="*/ 1229994 h 1994638"/>
              <a:gd name="connsiteX11" fmla="*/ 1325351 w 11194550"/>
              <a:gd name="connsiteY11" fmla="*/ 873105 h 1994638"/>
              <a:gd name="connsiteX12" fmla="*/ 1477346 w 11194550"/>
              <a:gd name="connsiteY12" fmla="*/ 737154 h 1994638"/>
              <a:gd name="connsiteX13" fmla="*/ 1781337 w 11194550"/>
              <a:gd name="connsiteY13" fmla="*/ 737154 h 1994638"/>
              <a:gd name="connsiteX14" fmla="*/ 2356760 w 11194550"/>
              <a:gd name="connsiteY14" fmla="*/ 754148 h 1994638"/>
              <a:gd name="connsiteX15" fmla="*/ 3496759 w 11194550"/>
              <a:gd name="connsiteY15" fmla="*/ 754148 h 1994638"/>
              <a:gd name="connsiteX16" fmla="*/ 4191618 w 11194550"/>
              <a:gd name="connsiteY16" fmla="*/ 788136 h 1994638"/>
              <a:gd name="connsiteX17" fmla="*/ 4647628 w 11194550"/>
              <a:gd name="connsiteY17" fmla="*/ 728648 h 1994638"/>
              <a:gd name="connsiteX18" fmla="*/ 5125350 w 11194550"/>
              <a:gd name="connsiteY18" fmla="*/ 728648 h 1994638"/>
              <a:gd name="connsiteX19" fmla="*/ 5896219 w 11194550"/>
              <a:gd name="connsiteY19" fmla="*/ 771142 h 1994638"/>
              <a:gd name="connsiteX20" fmla="*/ 6775655 w 11194550"/>
              <a:gd name="connsiteY20" fmla="*/ 754148 h 1994638"/>
              <a:gd name="connsiteX21" fmla="*/ 7405373 w 11194550"/>
              <a:gd name="connsiteY21" fmla="*/ 762654 h 1994638"/>
              <a:gd name="connsiteX22" fmla="*/ 8241383 w 11194550"/>
              <a:gd name="connsiteY22" fmla="*/ 762654 h 1994638"/>
              <a:gd name="connsiteX23" fmla="*/ 9305396 w 11194550"/>
              <a:gd name="connsiteY23" fmla="*/ 788154 h 1994638"/>
              <a:gd name="connsiteX24" fmla="*/ 10054551 w 11194550"/>
              <a:gd name="connsiteY24" fmla="*/ 779648 h 1994638"/>
              <a:gd name="connsiteX25" fmla="*/ 10586546 w 11194550"/>
              <a:gd name="connsiteY25" fmla="*/ 771142 h 1994638"/>
              <a:gd name="connsiteX26" fmla="*/ 11064269 w 11194550"/>
              <a:gd name="connsiteY26" fmla="*/ 737154 h 1994638"/>
              <a:gd name="connsiteX27" fmla="*/ 11194550 w 11194550"/>
              <a:gd name="connsiteY27" fmla="*/ 754148 h 1994638"/>
              <a:gd name="connsiteX28" fmla="*/ 11194550 w 11194550"/>
              <a:gd name="connsiteY28" fmla="*/ 133791 h 1994638"/>
              <a:gd name="connsiteX29" fmla="*/ 11009974 w 11194550"/>
              <a:gd name="connsiteY29" fmla="*/ 65870 h 1994638"/>
              <a:gd name="connsiteX30" fmla="*/ 10195678 w 11194550"/>
              <a:gd name="connsiteY30" fmla="*/ 14889 h 1994638"/>
              <a:gd name="connsiteX31" fmla="*/ 9609387 w 11194550"/>
              <a:gd name="connsiteY31" fmla="*/ 108364 h 1994638"/>
              <a:gd name="connsiteX32" fmla="*/ 8708237 w 11194550"/>
              <a:gd name="connsiteY32" fmla="*/ 201839 h 1994638"/>
              <a:gd name="connsiteX33" fmla="*/ 7741946 w 11194550"/>
              <a:gd name="connsiteY33" fmla="*/ 201839 h 1994638"/>
              <a:gd name="connsiteX34" fmla="*/ 6015656 w 11194550"/>
              <a:gd name="connsiteY34" fmla="*/ 193333 h 1994638"/>
              <a:gd name="connsiteX35" fmla="*/ 4929928 w 11194550"/>
              <a:gd name="connsiteY35" fmla="*/ 65870 h 1994638"/>
              <a:gd name="connsiteX36" fmla="*/ 3138496 w 11194550"/>
              <a:gd name="connsiteY36" fmla="*/ 57364 h 1994638"/>
              <a:gd name="connsiteX37" fmla="*/ 2598674 w 11194550"/>
              <a:gd name="connsiteY37" fmla="*/ 66415 h 1994638"/>
              <a:gd name="connsiteX0" fmla="*/ 2523012 w 11118888"/>
              <a:gd name="connsiteY0" fmla="*/ 66415 h 1994638"/>
              <a:gd name="connsiteX1" fmla="*/ 2391070 w 11118888"/>
              <a:gd name="connsiteY1" fmla="*/ 622730 h 1994638"/>
              <a:gd name="connsiteX2" fmla="*/ 120534 w 11118888"/>
              <a:gd name="connsiteY2" fmla="*/ 1077031 h 1994638"/>
              <a:gd name="connsiteX3" fmla="*/ 348539 w 11118888"/>
              <a:gd name="connsiteY3" fmla="*/ 1416926 h 1994638"/>
              <a:gd name="connsiteX4" fmla="*/ 478821 w 11118888"/>
              <a:gd name="connsiteY4" fmla="*/ 1595370 h 1994638"/>
              <a:gd name="connsiteX5" fmla="*/ 533116 w 11118888"/>
              <a:gd name="connsiteY5" fmla="*/ 1790808 h 1994638"/>
              <a:gd name="connsiteX6" fmla="*/ 695980 w 11118888"/>
              <a:gd name="connsiteY6" fmla="*/ 1986246 h 1994638"/>
              <a:gd name="connsiteX7" fmla="*/ 858844 w 11118888"/>
              <a:gd name="connsiteY7" fmla="*/ 1858784 h 1994638"/>
              <a:gd name="connsiteX8" fmla="*/ 880558 w 11118888"/>
              <a:gd name="connsiteY8" fmla="*/ 1595370 h 1994638"/>
              <a:gd name="connsiteX9" fmla="*/ 1032553 w 11118888"/>
              <a:gd name="connsiteY9" fmla="*/ 1510401 h 1994638"/>
              <a:gd name="connsiteX10" fmla="*/ 1141121 w 11118888"/>
              <a:gd name="connsiteY10" fmla="*/ 1229994 h 1994638"/>
              <a:gd name="connsiteX11" fmla="*/ 1249689 w 11118888"/>
              <a:gd name="connsiteY11" fmla="*/ 873105 h 1994638"/>
              <a:gd name="connsiteX12" fmla="*/ 1401684 w 11118888"/>
              <a:gd name="connsiteY12" fmla="*/ 737154 h 1994638"/>
              <a:gd name="connsiteX13" fmla="*/ 1705675 w 11118888"/>
              <a:gd name="connsiteY13" fmla="*/ 737154 h 1994638"/>
              <a:gd name="connsiteX14" fmla="*/ 2281098 w 11118888"/>
              <a:gd name="connsiteY14" fmla="*/ 754148 h 1994638"/>
              <a:gd name="connsiteX15" fmla="*/ 3421097 w 11118888"/>
              <a:gd name="connsiteY15" fmla="*/ 754148 h 1994638"/>
              <a:gd name="connsiteX16" fmla="*/ 4115956 w 11118888"/>
              <a:gd name="connsiteY16" fmla="*/ 788136 h 1994638"/>
              <a:gd name="connsiteX17" fmla="*/ 4571966 w 11118888"/>
              <a:gd name="connsiteY17" fmla="*/ 728648 h 1994638"/>
              <a:gd name="connsiteX18" fmla="*/ 5049688 w 11118888"/>
              <a:gd name="connsiteY18" fmla="*/ 728648 h 1994638"/>
              <a:gd name="connsiteX19" fmla="*/ 5820557 w 11118888"/>
              <a:gd name="connsiteY19" fmla="*/ 771142 h 1994638"/>
              <a:gd name="connsiteX20" fmla="*/ 6699993 w 11118888"/>
              <a:gd name="connsiteY20" fmla="*/ 754148 h 1994638"/>
              <a:gd name="connsiteX21" fmla="*/ 7329711 w 11118888"/>
              <a:gd name="connsiteY21" fmla="*/ 762654 h 1994638"/>
              <a:gd name="connsiteX22" fmla="*/ 8165721 w 11118888"/>
              <a:gd name="connsiteY22" fmla="*/ 762654 h 1994638"/>
              <a:gd name="connsiteX23" fmla="*/ 9229734 w 11118888"/>
              <a:gd name="connsiteY23" fmla="*/ 788154 h 1994638"/>
              <a:gd name="connsiteX24" fmla="*/ 9978889 w 11118888"/>
              <a:gd name="connsiteY24" fmla="*/ 779648 h 1994638"/>
              <a:gd name="connsiteX25" fmla="*/ 10510884 w 11118888"/>
              <a:gd name="connsiteY25" fmla="*/ 771142 h 1994638"/>
              <a:gd name="connsiteX26" fmla="*/ 10988607 w 11118888"/>
              <a:gd name="connsiteY26" fmla="*/ 737154 h 1994638"/>
              <a:gd name="connsiteX27" fmla="*/ 11118888 w 11118888"/>
              <a:gd name="connsiteY27" fmla="*/ 754148 h 1994638"/>
              <a:gd name="connsiteX28" fmla="*/ 11118888 w 11118888"/>
              <a:gd name="connsiteY28" fmla="*/ 133791 h 1994638"/>
              <a:gd name="connsiteX29" fmla="*/ 10934312 w 11118888"/>
              <a:gd name="connsiteY29" fmla="*/ 65870 h 1994638"/>
              <a:gd name="connsiteX30" fmla="*/ 10120016 w 11118888"/>
              <a:gd name="connsiteY30" fmla="*/ 14889 h 1994638"/>
              <a:gd name="connsiteX31" fmla="*/ 9533725 w 11118888"/>
              <a:gd name="connsiteY31" fmla="*/ 108364 h 1994638"/>
              <a:gd name="connsiteX32" fmla="*/ 8632575 w 11118888"/>
              <a:gd name="connsiteY32" fmla="*/ 201839 h 1994638"/>
              <a:gd name="connsiteX33" fmla="*/ 7666284 w 11118888"/>
              <a:gd name="connsiteY33" fmla="*/ 201839 h 1994638"/>
              <a:gd name="connsiteX34" fmla="*/ 5939994 w 11118888"/>
              <a:gd name="connsiteY34" fmla="*/ 193333 h 1994638"/>
              <a:gd name="connsiteX35" fmla="*/ 4854266 w 11118888"/>
              <a:gd name="connsiteY35" fmla="*/ 65870 h 1994638"/>
              <a:gd name="connsiteX36" fmla="*/ 3062834 w 11118888"/>
              <a:gd name="connsiteY36" fmla="*/ 57364 h 1994638"/>
              <a:gd name="connsiteX37" fmla="*/ 2523012 w 11118888"/>
              <a:gd name="connsiteY37" fmla="*/ 66415 h 1994638"/>
              <a:gd name="connsiteX0" fmla="*/ 2523012 w 11118888"/>
              <a:gd name="connsiteY0" fmla="*/ 66415 h 1994638"/>
              <a:gd name="connsiteX1" fmla="*/ 2391070 w 11118888"/>
              <a:gd name="connsiteY1" fmla="*/ 622730 h 1994638"/>
              <a:gd name="connsiteX2" fmla="*/ 120534 w 11118888"/>
              <a:gd name="connsiteY2" fmla="*/ 1077031 h 1994638"/>
              <a:gd name="connsiteX3" fmla="*/ 348539 w 11118888"/>
              <a:gd name="connsiteY3" fmla="*/ 1416926 h 1994638"/>
              <a:gd name="connsiteX4" fmla="*/ 478821 w 11118888"/>
              <a:gd name="connsiteY4" fmla="*/ 1595370 h 1994638"/>
              <a:gd name="connsiteX5" fmla="*/ 533116 w 11118888"/>
              <a:gd name="connsiteY5" fmla="*/ 1790808 h 1994638"/>
              <a:gd name="connsiteX6" fmla="*/ 695980 w 11118888"/>
              <a:gd name="connsiteY6" fmla="*/ 1986246 h 1994638"/>
              <a:gd name="connsiteX7" fmla="*/ 858844 w 11118888"/>
              <a:gd name="connsiteY7" fmla="*/ 1858784 h 1994638"/>
              <a:gd name="connsiteX8" fmla="*/ 880558 w 11118888"/>
              <a:gd name="connsiteY8" fmla="*/ 1595370 h 1994638"/>
              <a:gd name="connsiteX9" fmla="*/ 1032553 w 11118888"/>
              <a:gd name="connsiteY9" fmla="*/ 1510401 h 1994638"/>
              <a:gd name="connsiteX10" fmla="*/ 1141121 w 11118888"/>
              <a:gd name="connsiteY10" fmla="*/ 1229994 h 1994638"/>
              <a:gd name="connsiteX11" fmla="*/ 1249689 w 11118888"/>
              <a:gd name="connsiteY11" fmla="*/ 873105 h 1994638"/>
              <a:gd name="connsiteX12" fmla="*/ 1401684 w 11118888"/>
              <a:gd name="connsiteY12" fmla="*/ 737154 h 1994638"/>
              <a:gd name="connsiteX13" fmla="*/ 1705675 w 11118888"/>
              <a:gd name="connsiteY13" fmla="*/ 737154 h 1994638"/>
              <a:gd name="connsiteX14" fmla="*/ 2281098 w 11118888"/>
              <a:gd name="connsiteY14" fmla="*/ 754148 h 1994638"/>
              <a:gd name="connsiteX15" fmla="*/ 3421097 w 11118888"/>
              <a:gd name="connsiteY15" fmla="*/ 754148 h 1994638"/>
              <a:gd name="connsiteX16" fmla="*/ 4115956 w 11118888"/>
              <a:gd name="connsiteY16" fmla="*/ 788136 h 1994638"/>
              <a:gd name="connsiteX17" fmla="*/ 4571966 w 11118888"/>
              <a:gd name="connsiteY17" fmla="*/ 728648 h 1994638"/>
              <a:gd name="connsiteX18" fmla="*/ 5049688 w 11118888"/>
              <a:gd name="connsiteY18" fmla="*/ 728648 h 1994638"/>
              <a:gd name="connsiteX19" fmla="*/ 5820557 w 11118888"/>
              <a:gd name="connsiteY19" fmla="*/ 771142 h 1994638"/>
              <a:gd name="connsiteX20" fmla="*/ 6699993 w 11118888"/>
              <a:gd name="connsiteY20" fmla="*/ 754148 h 1994638"/>
              <a:gd name="connsiteX21" fmla="*/ 7329711 w 11118888"/>
              <a:gd name="connsiteY21" fmla="*/ 762654 h 1994638"/>
              <a:gd name="connsiteX22" fmla="*/ 8165721 w 11118888"/>
              <a:gd name="connsiteY22" fmla="*/ 762654 h 1994638"/>
              <a:gd name="connsiteX23" fmla="*/ 9229734 w 11118888"/>
              <a:gd name="connsiteY23" fmla="*/ 788154 h 1994638"/>
              <a:gd name="connsiteX24" fmla="*/ 9978889 w 11118888"/>
              <a:gd name="connsiteY24" fmla="*/ 779648 h 1994638"/>
              <a:gd name="connsiteX25" fmla="*/ 10510884 w 11118888"/>
              <a:gd name="connsiteY25" fmla="*/ 771142 h 1994638"/>
              <a:gd name="connsiteX26" fmla="*/ 10988607 w 11118888"/>
              <a:gd name="connsiteY26" fmla="*/ 737154 h 1994638"/>
              <a:gd name="connsiteX27" fmla="*/ 11118888 w 11118888"/>
              <a:gd name="connsiteY27" fmla="*/ 754148 h 1994638"/>
              <a:gd name="connsiteX28" fmla="*/ 11118888 w 11118888"/>
              <a:gd name="connsiteY28" fmla="*/ 133791 h 1994638"/>
              <a:gd name="connsiteX29" fmla="*/ 10934312 w 11118888"/>
              <a:gd name="connsiteY29" fmla="*/ 65870 h 1994638"/>
              <a:gd name="connsiteX30" fmla="*/ 10120016 w 11118888"/>
              <a:gd name="connsiteY30" fmla="*/ 14889 h 1994638"/>
              <a:gd name="connsiteX31" fmla="*/ 9533725 w 11118888"/>
              <a:gd name="connsiteY31" fmla="*/ 108364 h 1994638"/>
              <a:gd name="connsiteX32" fmla="*/ 8632575 w 11118888"/>
              <a:gd name="connsiteY32" fmla="*/ 201839 h 1994638"/>
              <a:gd name="connsiteX33" fmla="*/ 7666284 w 11118888"/>
              <a:gd name="connsiteY33" fmla="*/ 201839 h 1994638"/>
              <a:gd name="connsiteX34" fmla="*/ 5939994 w 11118888"/>
              <a:gd name="connsiteY34" fmla="*/ 193333 h 1994638"/>
              <a:gd name="connsiteX35" fmla="*/ 4854266 w 11118888"/>
              <a:gd name="connsiteY35" fmla="*/ 65870 h 1994638"/>
              <a:gd name="connsiteX36" fmla="*/ 3062834 w 11118888"/>
              <a:gd name="connsiteY36" fmla="*/ 57364 h 1994638"/>
              <a:gd name="connsiteX37" fmla="*/ 2523012 w 11118888"/>
              <a:gd name="connsiteY37" fmla="*/ 66415 h 1994638"/>
              <a:gd name="connsiteX0" fmla="*/ 2532379 w 11128255"/>
              <a:gd name="connsiteY0" fmla="*/ 66415 h 1994638"/>
              <a:gd name="connsiteX1" fmla="*/ 129901 w 11128255"/>
              <a:gd name="connsiteY1" fmla="*/ 1077031 h 1994638"/>
              <a:gd name="connsiteX2" fmla="*/ 357906 w 11128255"/>
              <a:gd name="connsiteY2" fmla="*/ 1416926 h 1994638"/>
              <a:gd name="connsiteX3" fmla="*/ 488188 w 11128255"/>
              <a:gd name="connsiteY3" fmla="*/ 1595370 h 1994638"/>
              <a:gd name="connsiteX4" fmla="*/ 542483 w 11128255"/>
              <a:gd name="connsiteY4" fmla="*/ 1790808 h 1994638"/>
              <a:gd name="connsiteX5" fmla="*/ 705347 w 11128255"/>
              <a:gd name="connsiteY5" fmla="*/ 1986246 h 1994638"/>
              <a:gd name="connsiteX6" fmla="*/ 868211 w 11128255"/>
              <a:gd name="connsiteY6" fmla="*/ 1858784 h 1994638"/>
              <a:gd name="connsiteX7" fmla="*/ 889925 w 11128255"/>
              <a:gd name="connsiteY7" fmla="*/ 1595370 h 1994638"/>
              <a:gd name="connsiteX8" fmla="*/ 1041920 w 11128255"/>
              <a:gd name="connsiteY8" fmla="*/ 1510401 h 1994638"/>
              <a:gd name="connsiteX9" fmla="*/ 1150488 w 11128255"/>
              <a:gd name="connsiteY9" fmla="*/ 1229994 h 1994638"/>
              <a:gd name="connsiteX10" fmla="*/ 1259056 w 11128255"/>
              <a:gd name="connsiteY10" fmla="*/ 873105 h 1994638"/>
              <a:gd name="connsiteX11" fmla="*/ 1411051 w 11128255"/>
              <a:gd name="connsiteY11" fmla="*/ 737154 h 1994638"/>
              <a:gd name="connsiteX12" fmla="*/ 1715042 w 11128255"/>
              <a:gd name="connsiteY12" fmla="*/ 737154 h 1994638"/>
              <a:gd name="connsiteX13" fmla="*/ 2290465 w 11128255"/>
              <a:gd name="connsiteY13" fmla="*/ 754148 h 1994638"/>
              <a:gd name="connsiteX14" fmla="*/ 3430464 w 11128255"/>
              <a:gd name="connsiteY14" fmla="*/ 754148 h 1994638"/>
              <a:gd name="connsiteX15" fmla="*/ 4125323 w 11128255"/>
              <a:gd name="connsiteY15" fmla="*/ 788136 h 1994638"/>
              <a:gd name="connsiteX16" fmla="*/ 4581333 w 11128255"/>
              <a:gd name="connsiteY16" fmla="*/ 728648 h 1994638"/>
              <a:gd name="connsiteX17" fmla="*/ 5059055 w 11128255"/>
              <a:gd name="connsiteY17" fmla="*/ 728648 h 1994638"/>
              <a:gd name="connsiteX18" fmla="*/ 5829924 w 11128255"/>
              <a:gd name="connsiteY18" fmla="*/ 771142 h 1994638"/>
              <a:gd name="connsiteX19" fmla="*/ 6709360 w 11128255"/>
              <a:gd name="connsiteY19" fmla="*/ 754148 h 1994638"/>
              <a:gd name="connsiteX20" fmla="*/ 7339078 w 11128255"/>
              <a:gd name="connsiteY20" fmla="*/ 762654 h 1994638"/>
              <a:gd name="connsiteX21" fmla="*/ 8175088 w 11128255"/>
              <a:gd name="connsiteY21" fmla="*/ 762654 h 1994638"/>
              <a:gd name="connsiteX22" fmla="*/ 9239101 w 11128255"/>
              <a:gd name="connsiteY22" fmla="*/ 788154 h 1994638"/>
              <a:gd name="connsiteX23" fmla="*/ 9988256 w 11128255"/>
              <a:gd name="connsiteY23" fmla="*/ 779648 h 1994638"/>
              <a:gd name="connsiteX24" fmla="*/ 10520251 w 11128255"/>
              <a:gd name="connsiteY24" fmla="*/ 771142 h 1994638"/>
              <a:gd name="connsiteX25" fmla="*/ 10997974 w 11128255"/>
              <a:gd name="connsiteY25" fmla="*/ 737154 h 1994638"/>
              <a:gd name="connsiteX26" fmla="*/ 11128255 w 11128255"/>
              <a:gd name="connsiteY26" fmla="*/ 754148 h 1994638"/>
              <a:gd name="connsiteX27" fmla="*/ 11128255 w 11128255"/>
              <a:gd name="connsiteY27" fmla="*/ 133791 h 1994638"/>
              <a:gd name="connsiteX28" fmla="*/ 10943679 w 11128255"/>
              <a:gd name="connsiteY28" fmla="*/ 65870 h 1994638"/>
              <a:gd name="connsiteX29" fmla="*/ 10129383 w 11128255"/>
              <a:gd name="connsiteY29" fmla="*/ 14889 h 1994638"/>
              <a:gd name="connsiteX30" fmla="*/ 9543092 w 11128255"/>
              <a:gd name="connsiteY30" fmla="*/ 108364 h 1994638"/>
              <a:gd name="connsiteX31" fmla="*/ 8641942 w 11128255"/>
              <a:gd name="connsiteY31" fmla="*/ 201839 h 1994638"/>
              <a:gd name="connsiteX32" fmla="*/ 7675651 w 11128255"/>
              <a:gd name="connsiteY32" fmla="*/ 201839 h 1994638"/>
              <a:gd name="connsiteX33" fmla="*/ 5949361 w 11128255"/>
              <a:gd name="connsiteY33" fmla="*/ 193333 h 1994638"/>
              <a:gd name="connsiteX34" fmla="*/ 4863633 w 11128255"/>
              <a:gd name="connsiteY34" fmla="*/ 65870 h 1994638"/>
              <a:gd name="connsiteX35" fmla="*/ 3072201 w 11128255"/>
              <a:gd name="connsiteY35" fmla="*/ 57364 h 1994638"/>
              <a:gd name="connsiteX36" fmla="*/ 2532379 w 11128255"/>
              <a:gd name="connsiteY36" fmla="*/ 66415 h 1994638"/>
              <a:gd name="connsiteX0" fmla="*/ 2290884 w 10886760"/>
              <a:gd name="connsiteY0" fmla="*/ 66415 h 1994638"/>
              <a:gd name="connsiteX1" fmla="*/ 2173324 w 10886760"/>
              <a:gd name="connsiteY1" fmla="*/ 625754 h 1994638"/>
              <a:gd name="connsiteX2" fmla="*/ 116411 w 10886760"/>
              <a:gd name="connsiteY2" fmla="*/ 1416926 h 1994638"/>
              <a:gd name="connsiteX3" fmla="*/ 246693 w 10886760"/>
              <a:gd name="connsiteY3" fmla="*/ 1595370 h 1994638"/>
              <a:gd name="connsiteX4" fmla="*/ 300988 w 10886760"/>
              <a:gd name="connsiteY4" fmla="*/ 1790808 h 1994638"/>
              <a:gd name="connsiteX5" fmla="*/ 463852 w 10886760"/>
              <a:gd name="connsiteY5" fmla="*/ 1986246 h 1994638"/>
              <a:gd name="connsiteX6" fmla="*/ 626716 w 10886760"/>
              <a:gd name="connsiteY6" fmla="*/ 1858784 h 1994638"/>
              <a:gd name="connsiteX7" fmla="*/ 648430 w 10886760"/>
              <a:gd name="connsiteY7" fmla="*/ 1595370 h 1994638"/>
              <a:gd name="connsiteX8" fmla="*/ 800425 w 10886760"/>
              <a:gd name="connsiteY8" fmla="*/ 1510401 h 1994638"/>
              <a:gd name="connsiteX9" fmla="*/ 908993 w 10886760"/>
              <a:gd name="connsiteY9" fmla="*/ 1229994 h 1994638"/>
              <a:gd name="connsiteX10" fmla="*/ 1017561 w 10886760"/>
              <a:gd name="connsiteY10" fmla="*/ 873105 h 1994638"/>
              <a:gd name="connsiteX11" fmla="*/ 1169556 w 10886760"/>
              <a:gd name="connsiteY11" fmla="*/ 737154 h 1994638"/>
              <a:gd name="connsiteX12" fmla="*/ 1473547 w 10886760"/>
              <a:gd name="connsiteY12" fmla="*/ 737154 h 1994638"/>
              <a:gd name="connsiteX13" fmla="*/ 2048970 w 10886760"/>
              <a:gd name="connsiteY13" fmla="*/ 754148 h 1994638"/>
              <a:gd name="connsiteX14" fmla="*/ 3188969 w 10886760"/>
              <a:gd name="connsiteY14" fmla="*/ 754148 h 1994638"/>
              <a:gd name="connsiteX15" fmla="*/ 3883828 w 10886760"/>
              <a:gd name="connsiteY15" fmla="*/ 788136 h 1994638"/>
              <a:gd name="connsiteX16" fmla="*/ 4339838 w 10886760"/>
              <a:gd name="connsiteY16" fmla="*/ 728648 h 1994638"/>
              <a:gd name="connsiteX17" fmla="*/ 4817560 w 10886760"/>
              <a:gd name="connsiteY17" fmla="*/ 728648 h 1994638"/>
              <a:gd name="connsiteX18" fmla="*/ 5588429 w 10886760"/>
              <a:gd name="connsiteY18" fmla="*/ 771142 h 1994638"/>
              <a:gd name="connsiteX19" fmla="*/ 6467865 w 10886760"/>
              <a:gd name="connsiteY19" fmla="*/ 754148 h 1994638"/>
              <a:gd name="connsiteX20" fmla="*/ 7097583 w 10886760"/>
              <a:gd name="connsiteY20" fmla="*/ 762654 h 1994638"/>
              <a:gd name="connsiteX21" fmla="*/ 7933593 w 10886760"/>
              <a:gd name="connsiteY21" fmla="*/ 762654 h 1994638"/>
              <a:gd name="connsiteX22" fmla="*/ 8997606 w 10886760"/>
              <a:gd name="connsiteY22" fmla="*/ 788154 h 1994638"/>
              <a:gd name="connsiteX23" fmla="*/ 9746761 w 10886760"/>
              <a:gd name="connsiteY23" fmla="*/ 779648 h 1994638"/>
              <a:gd name="connsiteX24" fmla="*/ 10278756 w 10886760"/>
              <a:gd name="connsiteY24" fmla="*/ 771142 h 1994638"/>
              <a:gd name="connsiteX25" fmla="*/ 10756479 w 10886760"/>
              <a:gd name="connsiteY25" fmla="*/ 737154 h 1994638"/>
              <a:gd name="connsiteX26" fmla="*/ 10886760 w 10886760"/>
              <a:gd name="connsiteY26" fmla="*/ 754148 h 1994638"/>
              <a:gd name="connsiteX27" fmla="*/ 10886760 w 10886760"/>
              <a:gd name="connsiteY27" fmla="*/ 133791 h 1994638"/>
              <a:gd name="connsiteX28" fmla="*/ 10702184 w 10886760"/>
              <a:gd name="connsiteY28" fmla="*/ 65870 h 1994638"/>
              <a:gd name="connsiteX29" fmla="*/ 9887888 w 10886760"/>
              <a:gd name="connsiteY29" fmla="*/ 14889 h 1994638"/>
              <a:gd name="connsiteX30" fmla="*/ 9301597 w 10886760"/>
              <a:gd name="connsiteY30" fmla="*/ 108364 h 1994638"/>
              <a:gd name="connsiteX31" fmla="*/ 8400447 w 10886760"/>
              <a:gd name="connsiteY31" fmla="*/ 201839 h 1994638"/>
              <a:gd name="connsiteX32" fmla="*/ 7434156 w 10886760"/>
              <a:gd name="connsiteY32" fmla="*/ 201839 h 1994638"/>
              <a:gd name="connsiteX33" fmla="*/ 5707866 w 10886760"/>
              <a:gd name="connsiteY33" fmla="*/ 193333 h 1994638"/>
              <a:gd name="connsiteX34" fmla="*/ 4622138 w 10886760"/>
              <a:gd name="connsiteY34" fmla="*/ 65870 h 1994638"/>
              <a:gd name="connsiteX35" fmla="*/ 2830706 w 10886760"/>
              <a:gd name="connsiteY35" fmla="*/ 57364 h 1994638"/>
              <a:gd name="connsiteX36" fmla="*/ 2290884 w 10886760"/>
              <a:gd name="connsiteY36" fmla="*/ 66415 h 1994638"/>
              <a:gd name="connsiteX0" fmla="*/ 2179017 w 10774893"/>
              <a:gd name="connsiteY0" fmla="*/ 66415 h 1994638"/>
              <a:gd name="connsiteX1" fmla="*/ 2061457 w 10774893"/>
              <a:gd name="connsiteY1" fmla="*/ 625754 h 1994638"/>
              <a:gd name="connsiteX2" fmla="*/ 134826 w 10774893"/>
              <a:gd name="connsiteY2" fmla="*/ 1595370 h 1994638"/>
              <a:gd name="connsiteX3" fmla="*/ 189121 w 10774893"/>
              <a:gd name="connsiteY3" fmla="*/ 1790808 h 1994638"/>
              <a:gd name="connsiteX4" fmla="*/ 351985 w 10774893"/>
              <a:gd name="connsiteY4" fmla="*/ 1986246 h 1994638"/>
              <a:gd name="connsiteX5" fmla="*/ 514849 w 10774893"/>
              <a:gd name="connsiteY5" fmla="*/ 1858784 h 1994638"/>
              <a:gd name="connsiteX6" fmla="*/ 536563 w 10774893"/>
              <a:gd name="connsiteY6" fmla="*/ 1595370 h 1994638"/>
              <a:gd name="connsiteX7" fmla="*/ 688558 w 10774893"/>
              <a:gd name="connsiteY7" fmla="*/ 1510401 h 1994638"/>
              <a:gd name="connsiteX8" fmla="*/ 797126 w 10774893"/>
              <a:gd name="connsiteY8" fmla="*/ 1229994 h 1994638"/>
              <a:gd name="connsiteX9" fmla="*/ 905694 w 10774893"/>
              <a:gd name="connsiteY9" fmla="*/ 873105 h 1994638"/>
              <a:gd name="connsiteX10" fmla="*/ 1057689 w 10774893"/>
              <a:gd name="connsiteY10" fmla="*/ 737154 h 1994638"/>
              <a:gd name="connsiteX11" fmla="*/ 1361680 w 10774893"/>
              <a:gd name="connsiteY11" fmla="*/ 737154 h 1994638"/>
              <a:gd name="connsiteX12" fmla="*/ 1937103 w 10774893"/>
              <a:gd name="connsiteY12" fmla="*/ 754148 h 1994638"/>
              <a:gd name="connsiteX13" fmla="*/ 3077102 w 10774893"/>
              <a:gd name="connsiteY13" fmla="*/ 754148 h 1994638"/>
              <a:gd name="connsiteX14" fmla="*/ 3771961 w 10774893"/>
              <a:gd name="connsiteY14" fmla="*/ 788136 h 1994638"/>
              <a:gd name="connsiteX15" fmla="*/ 4227971 w 10774893"/>
              <a:gd name="connsiteY15" fmla="*/ 728648 h 1994638"/>
              <a:gd name="connsiteX16" fmla="*/ 4705693 w 10774893"/>
              <a:gd name="connsiteY16" fmla="*/ 728648 h 1994638"/>
              <a:gd name="connsiteX17" fmla="*/ 5476562 w 10774893"/>
              <a:gd name="connsiteY17" fmla="*/ 771142 h 1994638"/>
              <a:gd name="connsiteX18" fmla="*/ 6355998 w 10774893"/>
              <a:gd name="connsiteY18" fmla="*/ 754148 h 1994638"/>
              <a:gd name="connsiteX19" fmla="*/ 6985716 w 10774893"/>
              <a:gd name="connsiteY19" fmla="*/ 762654 h 1994638"/>
              <a:gd name="connsiteX20" fmla="*/ 7821726 w 10774893"/>
              <a:gd name="connsiteY20" fmla="*/ 762654 h 1994638"/>
              <a:gd name="connsiteX21" fmla="*/ 8885739 w 10774893"/>
              <a:gd name="connsiteY21" fmla="*/ 788154 h 1994638"/>
              <a:gd name="connsiteX22" fmla="*/ 9634894 w 10774893"/>
              <a:gd name="connsiteY22" fmla="*/ 779648 h 1994638"/>
              <a:gd name="connsiteX23" fmla="*/ 10166889 w 10774893"/>
              <a:gd name="connsiteY23" fmla="*/ 771142 h 1994638"/>
              <a:gd name="connsiteX24" fmla="*/ 10644612 w 10774893"/>
              <a:gd name="connsiteY24" fmla="*/ 737154 h 1994638"/>
              <a:gd name="connsiteX25" fmla="*/ 10774893 w 10774893"/>
              <a:gd name="connsiteY25" fmla="*/ 754148 h 1994638"/>
              <a:gd name="connsiteX26" fmla="*/ 10774893 w 10774893"/>
              <a:gd name="connsiteY26" fmla="*/ 133791 h 1994638"/>
              <a:gd name="connsiteX27" fmla="*/ 10590317 w 10774893"/>
              <a:gd name="connsiteY27" fmla="*/ 65870 h 1994638"/>
              <a:gd name="connsiteX28" fmla="*/ 9776021 w 10774893"/>
              <a:gd name="connsiteY28" fmla="*/ 14889 h 1994638"/>
              <a:gd name="connsiteX29" fmla="*/ 9189730 w 10774893"/>
              <a:gd name="connsiteY29" fmla="*/ 108364 h 1994638"/>
              <a:gd name="connsiteX30" fmla="*/ 8288580 w 10774893"/>
              <a:gd name="connsiteY30" fmla="*/ 201839 h 1994638"/>
              <a:gd name="connsiteX31" fmla="*/ 7322289 w 10774893"/>
              <a:gd name="connsiteY31" fmla="*/ 201839 h 1994638"/>
              <a:gd name="connsiteX32" fmla="*/ 5595999 w 10774893"/>
              <a:gd name="connsiteY32" fmla="*/ 193333 h 1994638"/>
              <a:gd name="connsiteX33" fmla="*/ 4510271 w 10774893"/>
              <a:gd name="connsiteY33" fmla="*/ 65870 h 1994638"/>
              <a:gd name="connsiteX34" fmla="*/ 2718839 w 10774893"/>
              <a:gd name="connsiteY34" fmla="*/ 57364 h 1994638"/>
              <a:gd name="connsiteX35" fmla="*/ 2179017 w 10774893"/>
              <a:gd name="connsiteY35" fmla="*/ 66415 h 1994638"/>
              <a:gd name="connsiteX0" fmla="*/ 2100767 w 10696643"/>
              <a:gd name="connsiteY0" fmla="*/ 66415 h 2006207"/>
              <a:gd name="connsiteX1" fmla="*/ 1983207 w 10696643"/>
              <a:gd name="connsiteY1" fmla="*/ 625754 h 2006207"/>
              <a:gd name="connsiteX2" fmla="*/ 110871 w 10696643"/>
              <a:gd name="connsiteY2" fmla="*/ 1790808 h 2006207"/>
              <a:gd name="connsiteX3" fmla="*/ 273735 w 10696643"/>
              <a:gd name="connsiteY3" fmla="*/ 1986246 h 2006207"/>
              <a:gd name="connsiteX4" fmla="*/ 436599 w 10696643"/>
              <a:gd name="connsiteY4" fmla="*/ 1858784 h 2006207"/>
              <a:gd name="connsiteX5" fmla="*/ 458313 w 10696643"/>
              <a:gd name="connsiteY5" fmla="*/ 1595370 h 2006207"/>
              <a:gd name="connsiteX6" fmla="*/ 610308 w 10696643"/>
              <a:gd name="connsiteY6" fmla="*/ 1510401 h 2006207"/>
              <a:gd name="connsiteX7" fmla="*/ 718876 w 10696643"/>
              <a:gd name="connsiteY7" fmla="*/ 1229994 h 2006207"/>
              <a:gd name="connsiteX8" fmla="*/ 827444 w 10696643"/>
              <a:gd name="connsiteY8" fmla="*/ 873105 h 2006207"/>
              <a:gd name="connsiteX9" fmla="*/ 979439 w 10696643"/>
              <a:gd name="connsiteY9" fmla="*/ 737154 h 2006207"/>
              <a:gd name="connsiteX10" fmla="*/ 1283430 w 10696643"/>
              <a:gd name="connsiteY10" fmla="*/ 737154 h 2006207"/>
              <a:gd name="connsiteX11" fmla="*/ 1858853 w 10696643"/>
              <a:gd name="connsiteY11" fmla="*/ 754148 h 2006207"/>
              <a:gd name="connsiteX12" fmla="*/ 2998852 w 10696643"/>
              <a:gd name="connsiteY12" fmla="*/ 754148 h 2006207"/>
              <a:gd name="connsiteX13" fmla="*/ 3693711 w 10696643"/>
              <a:gd name="connsiteY13" fmla="*/ 788136 h 2006207"/>
              <a:gd name="connsiteX14" fmla="*/ 4149721 w 10696643"/>
              <a:gd name="connsiteY14" fmla="*/ 728648 h 2006207"/>
              <a:gd name="connsiteX15" fmla="*/ 4627443 w 10696643"/>
              <a:gd name="connsiteY15" fmla="*/ 728648 h 2006207"/>
              <a:gd name="connsiteX16" fmla="*/ 5398312 w 10696643"/>
              <a:gd name="connsiteY16" fmla="*/ 771142 h 2006207"/>
              <a:gd name="connsiteX17" fmla="*/ 6277748 w 10696643"/>
              <a:gd name="connsiteY17" fmla="*/ 754148 h 2006207"/>
              <a:gd name="connsiteX18" fmla="*/ 6907466 w 10696643"/>
              <a:gd name="connsiteY18" fmla="*/ 762654 h 2006207"/>
              <a:gd name="connsiteX19" fmla="*/ 7743476 w 10696643"/>
              <a:gd name="connsiteY19" fmla="*/ 762654 h 2006207"/>
              <a:gd name="connsiteX20" fmla="*/ 8807489 w 10696643"/>
              <a:gd name="connsiteY20" fmla="*/ 788154 h 2006207"/>
              <a:gd name="connsiteX21" fmla="*/ 9556644 w 10696643"/>
              <a:gd name="connsiteY21" fmla="*/ 779648 h 2006207"/>
              <a:gd name="connsiteX22" fmla="*/ 10088639 w 10696643"/>
              <a:gd name="connsiteY22" fmla="*/ 771142 h 2006207"/>
              <a:gd name="connsiteX23" fmla="*/ 10566362 w 10696643"/>
              <a:gd name="connsiteY23" fmla="*/ 737154 h 2006207"/>
              <a:gd name="connsiteX24" fmla="*/ 10696643 w 10696643"/>
              <a:gd name="connsiteY24" fmla="*/ 754148 h 2006207"/>
              <a:gd name="connsiteX25" fmla="*/ 10696643 w 10696643"/>
              <a:gd name="connsiteY25" fmla="*/ 133791 h 2006207"/>
              <a:gd name="connsiteX26" fmla="*/ 10512067 w 10696643"/>
              <a:gd name="connsiteY26" fmla="*/ 65870 h 2006207"/>
              <a:gd name="connsiteX27" fmla="*/ 9697771 w 10696643"/>
              <a:gd name="connsiteY27" fmla="*/ 14889 h 2006207"/>
              <a:gd name="connsiteX28" fmla="*/ 9111480 w 10696643"/>
              <a:gd name="connsiteY28" fmla="*/ 108364 h 2006207"/>
              <a:gd name="connsiteX29" fmla="*/ 8210330 w 10696643"/>
              <a:gd name="connsiteY29" fmla="*/ 201839 h 2006207"/>
              <a:gd name="connsiteX30" fmla="*/ 7244039 w 10696643"/>
              <a:gd name="connsiteY30" fmla="*/ 201839 h 2006207"/>
              <a:gd name="connsiteX31" fmla="*/ 5517749 w 10696643"/>
              <a:gd name="connsiteY31" fmla="*/ 193333 h 2006207"/>
              <a:gd name="connsiteX32" fmla="*/ 4432021 w 10696643"/>
              <a:gd name="connsiteY32" fmla="*/ 65870 h 2006207"/>
              <a:gd name="connsiteX33" fmla="*/ 2640589 w 10696643"/>
              <a:gd name="connsiteY33" fmla="*/ 57364 h 2006207"/>
              <a:gd name="connsiteX34" fmla="*/ 2100767 w 10696643"/>
              <a:gd name="connsiteY34" fmla="*/ 66415 h 2006207"/>
              <a:gd name="connsiteX0" fmla="*/ 1827032 w 10422908"/>
              <a:gd name="connsiteY0" fmla="*/ 66415 h 1986245"/>
              <a:gd name="connsiteX1" fmla="*/ 1709472 w 10422908"/>
              <a:gd name="connsiteY1" fmla="*/ 625754 h 1986245"/>
              <a:gd name="connsiteX2" fmla="*/ 0 w 10422908"/>
              <a:gd name="connsiteY2" fmla="*/ 1986246 h 1986245"/>
              <a:gd name="connsiteX3" fmla="*/ 162864 w 10422908"/>
              <a:gd name="connsiteY3" fmla="*/ 1858784 h 1986245"/>
              <a:gd name="connsiteX4" fmla="*/ 184578 w 10422908"/>
              <a:gd name="connsiteY4" fmla="*/ 1595370 h 1986245"/>
              <a:gd name="connsiteX5" fmla="*/ 336573 w 10422908"/>
              <a:gd name="connsiteY5" fmla="*/ 1510401 h 1986245"/>
              <a:gd name="connsiteX6" fmla="*/ 445141 w 10422908"/>
              <a:gd name="connsiteY6" fmla="*/ 1229994 h 1986245"/>
              <a:gd name="connsiteX7" fmla="*/ 553709 w 10422908"/>
              <a:gd name="connsiteY7" fmla="*/ 873105 h 1986245"/>
              <a:gd name="connsiteX8" fmla="*/ 705704 w 10422908"/>
              <a:gd name="connsiteY8" fmla="*/ 737154 h 1986245"/>
              <a:gd name="connsiteX9" fmla="*/ 1009695 w 10422908"/>
              <a:gd name="connsiteY9" fmla="*/ 737154 h 1986245"/>
              <a:gd name="connsiteX10" fmla="*/ 1585118 w 10422908"/>
              <a:gd name="connsiteY10" fmla="*/ 754148 h 1986245"/>
              <a:gd name="connsiteX11" fmla="*/ 2725117 w 10422908"/>
              <a:gd name="connsiteY11" fmla="*/ 754148 h 1986245"/>
              <a:gd name="connsiteX12" fmla="*/ 3419976 w 10422908"/>
              <a:gd name="connsiteY12" fmla="*/ 788136 h 1986245"/>
              <a:gd name="connsiteX13" fmla="*/ 3875986 w 10422908"/>
              <a:gd name="connsiteY13" fmla="*/ 728648 h 1986245"/>
              <a:gd name="connsiteX14" fmla="*/ 4353708 w 10422908"/>
              <a:gd name="connsiteY14" fmla="*/ 728648 h 1986245"/>
              <a:gd name="connsiteX15" fmla="*/ 5124577 w 10422908"/>
              <a:gd name="connsiteY15" fmla="*/ 771142 h 1986245"/>
              <a:gd name="connsiteX16" fmla="*/ 6004013 w 10422908"/>
              <a:gd name="connsiteY16" fmla="*/ 754148 h 1986245"/>
              <a:gd name="connsiteX17" fmla="*/ 6633731 w 10422908"/>
              <a:gd name="connsiteY17" fmla="*/ 762654 h 1986245"/>
              <a:gd name="connsiteX18" fmla="*/ 7469741 w 10422908"/>
              <a:gd name="connsiteY18" fmla="*/ 762654 h 1986245"/>
              <a:gd name="connsiteX19" fmla="*/ 8533754 w 10422908"/>
              <a:gd name="connsiteY19" fmla="*/ 788154 h 1986245"/>
              <a:gd name="connsiteX20" fmla="*/ 9282909 w 10422908"/>
              <a:gd name="connsiteY20" fmla="*/ 779648 h 1986245"/>
              <a:gd name="connsiteX21" fmla="*/ 9814904 w 10422908"/>
              <a:gd name="connsiteY21" fmla="*/ 771142 h 1986245"/>
              <a:gd name="connsiteX22" fmla="*/ 10292627 w 10422908"/>
              <a:gd name="connsiteY22" fmla="*/ 737154 h 1986245"/>
              <a:gd name="connsiteX23" fmla="*/ 10422908 w 10422908"/>
              <a:gd name="connsiteY23" fmla="*/ 754148 h 1986245"/>
              <a:gd name="connsiteX24" fmla="*/ 10422908 w 10422908"/>
              <a:gd name="connsiteY24" fmla="*/ 133791 h 1986245"/>
              <a:gd name="connsiteX25" fmla="*/ 10238332 w 10422908"/>
              <a:gd name="connsiteY25" fmla="*/ 65870 h 1986245"/>
              <a:gd name="connsiteX26" fmla="*/ 9424036 w 10422908"/>
              <a:gd name="connsiteY26" fmla="*/ 14889 h 1986245"/>
              <a:gd name="connsiteX27" fmla="*/ 8837745 w 10422908"/>
              <a:gd name="connsiteY27" fmla="*/ 108364 h 1986245"/>
              <a:gd name="connsiteX28" fmla="*/ 7936595 w 10422908"/>
              <a:gd name="connsiteY28" fmla="*/ 201839 h 1986245"/>
              <a:gd name="connsiteX29" fmla="*/ 6970304 w 10422908"/>
              <a:gd name="connsiteY29" fmla="*/ 201839 h 1986245"/>
              <a:gd name="connsiteX30" fmla="*/ 5244014 w 10422908"/>
              <a:gd name="connsiteY30" fmla="*/ 193333 h 1986245"/>
              <a:gd name="connsiteX31" fmla="*/ 4158286 w 10422908"/>
              <a:gd name="connsiteY31" fmla="*/ 65870 h 1986245"/>
              <a:gd name="connsiteX32" fmla="*/ 2366854 w 10422908"/>
              <a:gd name="connsiteY32" fmla="*/ 57364 h 1986245"/>
              <a:gd name="connsiteX33" fmla="*/ 1827032 w 10422908"/>
              <a:gd name="connsiteY33" fmla="*/ 66415 h 1986245"/>
              <a:gd name="connsiteX0" fmla="*/ 1786453 w 10382329"/>
              <a:gd name="connsiteY0" fmla="*/ 66415 h 1901488"/>
              <a:gd name="connsiteX1" fmla="*/ 1668893 w 10382329"/>
              <a:gd name="connsiteY1" fmla="*/ 625754 h 1901488"/>
              <a:gd name="connsiteX2" fmla="*/ 122285 w 10382329"/>
              <a:gd name="connsiteY2" fmla="*/ 1858784 h 1901488"/>
              <a:gd name="connsiteX3" fmla="*/ 143999 w 10382329"/>
              <a:gd name="connsiteY3" fmla="*/ 1595370 h 1901488"/>
              <a:gd name="connsiteX4" fmla="*/ 295994 w 10382329"/>
              <a:gd name="connsiteY4" fmla="*/ 1510401 h 1901488"/>
              <a:gd name="connsiteX5" fmla="*/ 404562 w 10382329"/>
              <a:gd name="connsiteY5" fmla="*/ 1229994 h 1901488"/>
              <a:gd name="connsiteX6" fmla="*/ 513130 w 10382329"/>
              <a:gd name="connsiteY6" fmla="*/ 873105 h 1901488"/>
              <a:gd name="connsiteX7" fmla="*/ 665125 w 10382329"/>
              <a:gd name="connsiteY7" fmla="*/ 737154 h 1901488"/>
              <a:gd name="connsiteX8" fmla="*/ 969116 w 10382329"/>
              <a:gd name="connsiteY8" fmla="*/ 737154 h 1901488"/>
              <a:gd name="connsiteX9" fmla="*/ 1544539 w 10382329"/>
              <a:gd name="connsiteY9" fmla="*/ 754148 h 1901488"/>
              <a:gd name="connsiteX10" fmla="*/ 2684538 w 10382329"/>
              <a:gd name="connsiteY10" fmla="*/ 754148 h 1901488"/>
              <a:gd name="connsiteX11" fmla="*/ 3379397 w 10382329"/>
              <a:gd name="connsiteY11" fmla="*/ 788136 h 1901488"/>
              <a:gd name="connsiteX12" fmla="*/ 3835407 w 10382329"/>
              <a:gd name="connsiteY12" fmla="*/ 728648 h 1901488"/>
              <a:gd name="connsiteX13" fmla="*/ 4313129 w 10382329"/>
              <a:gd name="connsiteY13" fmla="*/ 728648 h 1901488"/>
              <a:gd name="connsiteX14" fmla="*/ 5083998 w 10382329"/>
              <a:gd name="connsiteY14" fmla="*/ 771142 h 1901488"/>
              <a:gd name="connsiteX15" fmla="*/ 5963434 w 10382329"/>
              <a:gd name="connsiteY15" fmla="*/ 754148 h 1901488"/>
              <a:gd name="connsiteX16" fmla="*/ 6593152 w 10382329"/>
              <a:gd name="connsiteY16" fmla="*/ 762654 h 1901488"/>
              <a:gd name="connsiteX17" fmla="*/ 7429162 w 10382329"/>
              <a:gd name="connsiteY17" fmla="*/ 762654 h 1901488"/>
              <a:gd name="connsiteX18" fmla="*/ 8493175 w 10382329"/>
              <a:gd name="connsiteY18" fmla="*/ 788154 h 1901488"/>
              <a:gd name="connsiteX19" fmla="*/ 9242330 w 10382329"/>
              <a:gd name="connsiteY19" fmla="*/ 779648 h 1901488"/>
              <a:gd name="connsiteX20" fmla="*/ 9774325 w 10382329"/>
              <a:gd name="connsiteY20" fmla="*/ 771142 h 1901488"/>
              <a:gd name="connsiteX21" fmla="*/ 10252048 w 10382329"/>
              <a:gd name="connsiteY21" fmla="*/ 737154 h 1901488"/>
              <a:gd name="connsiteX22" fmla="*/ 10382329 w 10382329"/>
              <a:gd name="connsiteY22" fmla="*/ 754148 h 1901488"/>
              <a:gd name="connsiteX23" fmla="*/ 10382329 w 10382329"/>
              <a:gd name="connsiteY23" fmla="*/ 133791 h 1901488"/>
              <a:gd name="connsiteX24" fmla="*/ 10197753 w 10382329"/>
              <a:gd name="connsiteY24" fmla="*/ 65870 h 1901488"/>
              <a:gd name="connsiteX25" fmla="*/ 9383457 w 10382329"/>
              <a:gd name="connsiteY25" fmla="*/ 14889 h 1901488"/>
              <a:gd name="connsiteX26" fmla="*/ 8797166 w 10382329"/>
              <a:gd name="connsiteY26" fmla="*/ 108364 h 1901488"/>
              <a:gd name="connsiteX27" fmla="*/ 7896016 w 10382329"/>
              <a:gd name="connsiteY27" fmla="*/ 201839 h 1901488"/>
              <a:gd name="connsiteX28" fmla="*/ 6929725 w 10382329"/>
              <a:gd name="connsiteY28" fmla="*/ 201839 h 1901488"/>
              <a:gd name="connsiteX29" fmla="*/ 5203435 w 10382329"/>
              <a:gd name="connsiteY29" fmla="*/ 193333 h 1901488"/>
              <a:gd name="connsiteX30" fmla="*/ 4117707 w 10382329"/>
              <a:gd name="connsiteY30" fmla="*/ 65870 h 1901488"/>
              <a:gd name="connsiteX31" fmla="*/ 2326275 w 10382329"/>
              <a:gd name="connsiteY31" fmla="*/ 57364 h 1901488"/>
              <a:gd name="connsiteX32" fmla="*/ 1786453 w 10382329"/>
              <a:gd name="connsiteY32" fmla="*/ 66415 h 1901488"/>
              <a:gd name="connsiteX0" fmla="*/ 1724759 w 10320635"/>
              <a:gd name="connsiteY0" fmla="*/ 66415 h 1652063"/>
              <a:gd name="connsiteX1" fmla="*/ 1607199 w 10320635"/>
              <a:gd name="connsiteY1" fmla="*/ 625754 h 1652063"/>
              <a:gd name="connsiteX2" fmla="*/ 82305 w 10320635"/>
              <a:gd name="connsiteY2" fmla="*/ 1595370 h 1652063"/>
              <a:gd name="connsiteX3" fmla="*/ 234300 w 10320635"/>
              <a:gd name="connsiteY3" fmla="*/ 1510401 h 1652063"/>
              <a:gd name="connsiteX4" fmla="*/ 342868 w 10320635"/>
              <a:gd name="connsiteY4" fmla="*/ 1229994 h 1652063"/>
              <a:gd name="connsiteX5" fmla="*/ 451436 w 10320635"/>
              <a:gd name="connsiteY5" fmla="*/ 873105 h 1652063"/>
              <a:gd name="connsiteX6" fmla="*/ 603431 w 10320635"/>
              <a:gd name="connsiteY6" fmla="*/ 737154 h 1652063"/>
              <a:gd name="connsiteX7" fmla="*/ 907422 w 10320635"/>
              <a:gd name="connsiteY7" fmla="*/ 737154 h 1652063"/>
              <a:gd name="connsiteX8" fmla="*/ 1482845 w 10320635"/>
              <a:gd name="connsiteY8" fmla="*/ 754148 h 1652063"/>
              <a:gd name="connsiteX9" fmla="*/ 2622844 w 10320635"/>
              <a:gd name="connsiteY9" fmla="*/ 754148 h 1652063"/>
              <a:gd name="connsiteX10" fmla="*/ 3317703 w 10320635"/>
              <a:gd name="connsiteY10" fmla="*/ 788136 h 1652063"/>
              <a:gd name="connsiteX11" fmla="*/ 3773713 w 10320635"/>
              <a:gd name="connsiteY11" fmla="*/ 728648 h 1652063"/>
              <a:gd name="connsiteX12" fmla="*/ 4251435 w 10320635"/>
              <a:gd name="connsiteY12" fmla="*/ 728648 h 1652063"/>
              <a:gd name="connsiteX13" fmla="*/ 5022304 w 10320635"/>
              <a:gd name="connsiteY13" fmla="*/ 771142 h 1652063"/>
              <a:gd name="connsiteX14" fmla="*/ 5901740 w 10320635"/>
              <a:gd name="connsiteY14" fmla="*/ 754148 h 1652063"/>
              <a:gd name="connsiteX15" fmla="*/ 6531458 w 10320635"/>
              <a:gd name="connsiteY15" fmla="*/ 762654 h 1652063"/>
              <a:gd name="connsiteX16" fmla="*/ 7367468 w 10320635"/>
              <a:gd name="connsiteY16" fmla="*/ 762654 h 1652063"/>
              <a:gd name="connsiteX17" fmla="*/ 8431481 w 10320635"/>
              <a:gd name="connsiteY17" fmla="*/ 788154 h 1652063"/>
              <a:gd name="connsiteX18" fmla="*/ 9180636 w 10320635"/>
              <a:gd name="connsiteY18" fmla="*/ 779648 h 1652063"/>
              <a:gd name="connsiteX19" fmla="*/ 9712631 w 10320635"/>
              <a:gd name="connsiteY19" fmla="*/ 771142 h 1652063"/>
              <a:gd name="connsiteX20" fmla="*/ 10190354 w 10320635"/>
              <a:gd name="connsiteY20" fmla="*/ 737154 h 1652063"/>
              <a:gd name="connsiteX21" fmla="*/ 10320635 w 10320635"/>
              <a:gd name="connsiteY21" fmla="*/ 754148 h 1652063"/>
              <a:gd name="connsiteX22" fmla="*/ 10320635 w 10320635"/>
              <a:gd name="connsiteY22" fmla="*/ 133791 h 1652063"/>
              <a:gd name="connsiteX23" fmla="*/ 10136059 w 10320635"/>
              <a:gd name="connsiteY23" fmla="*/ 65870 h 1652063"/>
              <a:gd name="connsiteX24" fmla="*/ 9321763 w 10320635"/>
              <a:gd name="connsiteY24" fmla="*/ 14889 h 1652063"/>
              <a:gd name="connsiteX25" fmla="*/ 8735472 w 10320635"/>
              <a:gd name="connsiteY25" fmla="*/ 108364 h 1652063"/>
              <a:gd name="connsiteX26" fmla="*/ 7834322 w 10320635"/>
              <a:gd name="connsiteY26" fmla="*/ 201839 h 1652063"/>
              <a:gd name="connsiteX27" fmla="*/ 6868031 w 10320635"/>
              <a:gd name="connsiteY27" fmla="*/ 201839 h 1652063"/>
              <a:gd name="connsiteX28" fmla="*/ 5141741 w 10320635"/>
              <a:gd name="connsiteY28" fmla="*/ 193333 h 1652063"/>
              <a:gd name="connsiteX29" fmla="*/ 4056013 w 10320635"/>
              <a:gd name="connsiteY29" fmla="*/ 65870 h 1652063"/>
              <a:gd name="connsiteX30" fmla="*/ 2264581 w 10320635"/>
              <a:gd name="connsiteY30" fmla="*/ 57364 h 1652063"/>
              <a:gd name="connsiteX31" fmla="*/ 1724759 w 10320635"/>
              <a:gd name="connsiteY31" fmla="*/ 66415 h 1652063"/>
              <a:gd name="connsiteX0" fmla="*/ 1567192 w 10163068"/>
              <a:gd name="connsiteY0" fmla="*/ 66415 h 1535484"/>
              <a:gd name="connsiteX1" fmla="*/ 1449632 w 10163068"/>
              <a:gd name="connsiteY1" fmla="*/ 625754 h 1535484"/>
              <a:gd name="connsiteX2" fmla="*/ 76733 w 10163068"/>
              <a:gd name="connsiteY2" fmla="*/ 1510401 h 1535484"/>
              <a:gd name="connsiteX3" fmla="*/ 185301 w 10163068"/>
              <a:gd name="connsiteY3" fmla="*/ 1229994 h 1535484"/>
              <a:gd name="connsiteX4" fmla="*/ 293869 w 10163068"/>
              <a:gd name="connsiteY4" fmla="*/ 873105 h 1535484"/>
              <a:gd name="connsiteX5" fmla="*/ 445864 w 10163068"/>
              <a:gd name="connsiteY5" fmla="*/ 737154 h 1535484"/>
              <a:gd name="connsiteX6" fmla="*/ 749855 w 10163068"/>
              <a:gd name="connsiteY6" fmla="*/ 737154 h 1535484"/>
              <a:gd name="connsiteX7" fmla="*/ 1325278 w 10163068"/>
              <a:gd name="connsiteY7" fmla="*/ 754148 h 1535484"/>
              <a:gd name="connsiteX8" fmla="*/ 2465277 w 10163068"/>
              <a:gd name="connsiteY8" fmla="*/ 754148 h 1535484"/>
              <a:gd name="connsiteX9" fmla="*/ 3160136 w 10163068"/>
              <a:gd name="connsiteY9" fmla="*/ 788136 h 1535484"/>
              <a:gd name="connsiteX10" fmla="*/ 3616146 w 10163068"/>
              <a:gd name="connsiteY10" fmla="*/ 728648 h 1535484"/>
              <a:gd name="connsiteX11" fmla="*/ 4093868 w 10163068"/>
              <a:gd name="connsiteY11" fmla="*/ 728648 h 1535484"/>
              <a:gd name="connsiteX12" fmla="*/ 4864737 w 10163068"/>
              <a:gd name="connsiteY12" fmla="*/ 771142 h 1535484"/>
              <a:gd name="connsiteX13" fmla="*/ 5744173 w 10163068"/>
              <a:gd name="connsiteY13" fmla="*/ 754148 h 1535484"/>
              <a:gd name="connsiteX14" fmla="*/ 6373891 w 10163068"/>
              <a:gd name="connsiteY14" fmla="*/ 762654 h 1535484"/>
              <a:gd name="connsiteX15" fmla="*/ 7209901 w 10163068"/>
              <a:gd name="connsiteY15" fmla="*/ 762654 h 1535484"/>
              <a:gd name="connsiteX16" fmla="*/ 8273914 w 10163068"/>
              <a:gd name="connsiteY16" fmla="*/ 788154 h 1535484"/>
              <a:gd name="connsiteX17" fmla="*/ 9023069 w 10163068"/>
              <a:gd name="connsiteY17" fmla="*/ 779648 h 1535484"/>
              <a:gd name="connsiteX18" fmla="*/ 9555064 w 10163068"/>
              <a:gd name="connsiteY18" fmla="*/ 771142 h 1535484"/>
              <a:gd name="connsiteX19" fmla="*/ 10032787 w 10163068"/>
              <a:gd name="connsiteY19" fmla="*/ 737154 h 1535484"/>
              <a:gd name="connsiteX20" fmla="*/ 10163068 w 10163068"/>
              <a:gd name="connsiteY20" fmla="*/ 754148 h 1535484"/>
              <a:gd name="connsiteX21" fmla="*/ 10163068 w 10163068"/>
              <a:gd name="connsiteY21" fmla="*/ 133791 h 1535484"/>
              <a:gd name="connsiteX22" fmla="*/ 9978492 w 10163068"/>
              <a:gd name="connsiteY22" fmla="*/ 65870 h 1535484"/>
              <a:gd name="connsiteX23" fmla="*/ 9164196 w 10163068"/>
              <a:gd name="connsiteY23" fmla="*/ 14889 h 1535484"/>
              <a:gd name="connsiteX24" fmla="*/ 8577905 w 10163068"/>
              <a:gd name="connsiteY24" fmla="*/ 108364 h 1535484"/>
              <a:gd name="connsiteX25" fmla="*/ 7676755 w 10163068"/>
              <a:gd name="connsiteY25" fmla="*/ 201839 h 1535484"/>
              <a:gd name="connsiteX26" fmla="*/ 6710464 w 10163068"/>
              <a:gd name="connsiteY26" fmla="*/ 201839 h 1535484"/>
              <a:gd name="connsiteX27" fmla="*/ 4984174 w 10163068"/>
              <a:gd name="connsiteY27" fmla="*/ 193333 h 1535484"/>
              <a:gd name="connsiteX28" fmla="*/ 3898446 w 10163068"/>
              <a:gd name="connsiteY28" fmla="*/ 65870 h 1535484"/>
              <a:gd name="connsiteX29" fmla="*/ 2107014 w 10163068"/>
              <a:gd name="connsiteY29" fmla="*/ 57364 h 1535484"/>
              <a:gd name="connsiteX30" fmla="*/ 1567192 w 10163068"/>
              <a:gd name="connsiteY30" fmla="*/ 66415 h 1535484"/>
              <a:gd name="connsiteX0" fmla="*/ 1453651 w 10049527"/>
              <a:gd name="connsiteY0" fmla="*/ 66415 h 1233597"/>
              <a:gd name="connsiteX1" fmla="*/ 1336091 w 10049527"/>
              <a:gd name="connsiteY1" fmla="*/ 625754 h 1233597"/>
              <a:gd name="connsiteX2" fmla="*/ 71760 w 10049527"/>
              <a:gd name="connsiteY2" fmla="*/ 1229994 h 1233597"/>
              <a:gd name="connsiteX3" fmla="*/ 180328 w 10049527"/>
              <a:gd name="connsiteY3" fmla="*/ 873105 h 1233597"/>
              <a:gd name="connsiteX4" fmla="*/ 332323 w 10049527"/>
              <a:gd name="connsiteY4" fmla="*/ 737154 h 1233597"/>
              <a:gd name="connsiteX5" fmla="*/ 636314 w 10049527"/>
              <a:gd name="connsiteY5" fmla="*/ 737154 h 1233597"/>
              <a:gd name="connsiteX6" fmla="*/ 1211737 w 10049527"/>
              <a:gd name="connsiteY6" fmla="*/ 754148 h 1233597"/>
              <a:gd name="connsiteX7" fmla="*/ 2351736 w 10049527"/>
              <a:gd name="connsiteY7" fmla="*/ 754148 h 1233597"/>
              <a:gd name="connsiteX8" fmla="*/ 3046595 w 10049527"/>
              <a:gd name="connsiteY8" fmla="*/ 788136 h 1233597"/>
              <a:gd name="connsiteX9" fmla="*/ 3502605 w 10049527"/>
              <a:gd name="connsiteY9" fmla="*/ 728648 h 1233597"/>
              <a:gd name="connsiteX10" fmla="*/ 3980327 w 10049527"/>
              <a:gd name="connsiteY10" fmla="*/ 728648 h 1233597"/>
              <a:gd name="connsiteX11" fmla="*/ 4751196 w 10049527"/>
              <a:gd name="connsiteY11" fmla="*/ 771142 h 1233597"/>
              <a:gd name="connsiteX12" fmla="*/ 5630632 w 10049527"/>
              <a:gd name="connsiteY12" fmla="*/ 754148 h 1233597"/>
              <a:gd name="connsiteX13" fmla="*/ 6260350 w 10049527"/>
              <a:gd name="connsiteY13" fmla="*/ 762654 h 1233597"/>
              <a:gd name="connsiteX14" fmla="*/ 7096360 w 10049527"/>
              <a:gd name="connsiteY14" fmla="*/ 762654 h 1233597"/>
              <a:gd name="connsiteX15" fmla="*/ 8160373 w 10049527"/>
              <a:gd name="connsiteY15" fmla="*/ 788154 h 1233597"/>
              <a:gd name="connsiteX16" fmla="*/ 8909528 w 10049527"/>
              <a:gd name="connsiteY16" fmla="*/ 779648 h 1233597"/>
              <a:gd name="connsiteX17" fmla="*/ 9441523 w 10049527"/>
              <a:gd name="connsiteY17" fmla="*/ 771142 h 1233597"/>
              <a:gd name="connsiteX18" fmla="*/ 9919246 w 10049527"/>
              <a:gd name="connsiteY18" fmla="*/ 737154 h 1233597"/>
              <a:gd name="connsiteX19" fmla="*/ 10049527 w 10049527"/>
              <a:gd name="connsiteY19" fmla="*/ 754148 h 1233597"/>
              <a:gd name="connsiteX20" fmla="*/ 10049527 w 10049527"/>
              <a:gd name="connsiteY20" fmla="*/ 133791 h 1233597"/>
              <a:gd name="connsiteX21" fmla="*/ 9864951 w 10049527"/>
              <a:gd name="connsiteY21" fmla="*/ 65870 h 1233597"/>
              <a:gd name="connsiteX22" fmla="*/ 9050655 w 10049527"/>
              <a:gd name="connsiteY22" fmla="*/ 14889 h 1233597"/>
              <a:gd name="connsiteX23" fmla="*/ 8464364 w 10049527"/>
              <a:gd name="connsiteY23" fmla="*/ 108364 h 1233597"/>
              <a:gd name="connsiteX24" fmla="*/ 7563214 w 10049527"/>
              <a:gd name="connsiteY24" fmla="*/ 201839 h 1233597"/>
              <a:gd name="connsiteX25" fmla="*/ 6596923 w 10049527"/>
              <a:gd name="connsiteY25" fmla="*/ 201839 h 1233597"/>
              <a:gd name="connsiteX26" fmla="*/ 4870633 w 10049527"/>
              <a:gd name="connsiteY26" fmla="*/ 193333 h 1233597"/>
              <a:gd name="connsiteX27" fmla="*/ 3784905 w 10049527"/>
              <a:gd name="connsiteY27" fmla="*/ 65870 h 1233597"/>
              <a:gd name="connsiteX28" fmla="*/ 1993473 w 10049527"/>
              <a:gd name="connsiteY28" fmla="*/ 57364 h 1233597"/>
              <a:gd name="connsiteX29" fmla="*/ 1453651 w 10049527"/>
              <a:gd name="connsiteY29" fmla="*/ 66415 h 1233597"/>
              <a:gd name="connsiteX0" fmla="*/ 1428093 w 10023969"/>
              <a:gd name="connsiteY0" fmla="*/ 66415 h 1230579"/>
              <a:gd name="connsiteX1" fmla="*/ 1310533 w 10023969"/>
              <a:gd name="connsiteY1" fmla="*/ 625754 h 1230579"/>
              <a:gd name="connsiteX2" fmla="*/ 46202 w 10023969"/>
              <a:gd name="connsiteY2" fmla="*/ 1229994 h 1230579"/>
              <a:gd name="connsiteX3" fmla="*/ 306765 w 10023969"/>
              <a:gd name="connsiteY3" fmla="*/ 737154 h 1230579"/>
              <a:gd name="connsiteX4" fmla="*/ 610756 w 10023969"/>
              <a:gd name="connsiteY4" fmla="*/ 737154 h 1230579"/>
              <a:gd name="connsiteX5" fmla="*/ 1186179 w 10023969"/>
              <a:gd name="connsiteY5" fmla="*/ 754148 h 1230579"/>
              <a:gd name="connsiteX6" fmla="*/ 2326178 w 10023969"/>
              <a:gd name="connsiteY6" fmla="*/ 754148 h 1230579"/>
              <a:gd name="connsiteX7" fmla="*/ 3021037 w 10023969"/>
              <a:gd name="connsiteY7" fmla="*/ 788136 h 1230579"/>
              <a:gd name="connsiteX8" fmla="*/ 3477047 w 10023969"/>
              <a:gd name="connsiteY8" fmla="*/ 728648 h 1230579"/>
              <a:gd name="connsiteX9" fmla="*/ 3954769 w 10023969"/>
              <a:gd name="connsiteY9" fmla="*/ 728648 h 1230579"/>
              <a:gd name="connsiteX10" fmla="*/ 4725638 w 10023969"/>
              <a:gd name="connsiteY10" fmla="*/ 771142 h 1230579"/>
              <a:gd name="connsiteX11" fmla="*/ 5605074 w 10023969"/>
              <a:gd name="connsiteY11" fmla="*/ 754148 h 1230579"/>
              <a:gd name="connsiteX12" fmla="*/ 6234792 w 10023969"/>
              <a:gd name="connsiteY12" fmla="*/ 762654 h 1230579"/>
              <a:gd name="connsiteX13" fmla="*/ 7070802 w 10023969"/>
              <a:gd name="connsiteY13" fmla="*/ 762654 h 1230579"/>
              <a:gd name="connsiteX14" fmla="*/ 8134815 w 10023969"/>
              <a:gd name="connsiteY14" fmla="*/ 788154 h 1230579"/>
              <a:gd name="connsiteX15" fmla="*/ 8883970 w 10023969"/>
              <a:gd name="connsiteY15" fmla="*/ 779648 h 1230579"/>
              <a:gd name="connsiteX16" fmla="*/ 9415965 w 10023969"/>
              <a:gd name="connsiteY16" fmla="*/ 771142 h 1230579"/>
              <a:gd name="connsiteX17" fmla="*/ 9893688 w 10023969"/>
              <a:gd name="connsiteY17" fmla="*/ 737154 h 1230579"/>
              <a:gd name="connsiteX18" fmla="*/ 10023969 w 10023969"/>
              <a:gd name="connsiteY18" fmla="*/ 754148 h 1230579"/>
              <a:gd name="connsiteX19" fmla="*/ 10023969 w 10023969"/>
              <a:gd name="connsiteY19" fmla="*/ 133791 h 1230579"/>
              <a:gd name="connsiteX20" fmla="*/ 9839393 w 10023969"/>
              <a:gd name="connsiteY20" fmla="*/ 65870 h 1230579"/>
              <a:gd name="connsiteX21" fmla="*/ 9025097 w 10023969"/>
              <a:gd name="connsiteY21" fmla="*/ 14889 h 1230579"/>
              <a:gd name="connsiteX22" fmla="*/ 8438806 w 10023969"/>
              <a:gd name="connsiteY22" fmla="*/ 108364 h 1230579"/>
              <a:gd name="connsiteX23" fmla="*/ 7537656 w 10023969"/>
              <a:gd name="connsiteY23" fmla="*/ 201839 h 1230579"/>
              <a:gd name="connsiteX24" fmla="*/ 6571365 w 10023969"/>
              <a:gd name="connsiteY24" fmla="*/ 201839 h 1230579"/>
              <a:gd name="connsiteX25" fmla="*/ 4845075 w 10023969"/>
              <a:gd name="connsiteY25" fmla="*/ 193333 h 1230579"/>
              <a:gd name="connsiteX26" fmla="*/ 3759347 w 10023969"/>
              <a:gd name="connsiteY26" fmla="*/ 65870 h 1230579"/>
              <a:gd name="connsiteX27" fmla="*/ 1967915 w 10023969"/>
              <a:gd name="connsiteY27" fmla="*/ 57364 h 1230579"/>
              <a:gd name="connsiteX28" fmla="*/ 1428093 w 10023969"/>
              <a:gd name="connsiteY28" fmla="*/ 66415 h 1230579"/>
              <a:gd name="connsiteX0" fmla="*/ 1143230 w 9739106"/>
              <a:gd name="connsiteY0" fmla="*/ 66415 h 797578"/>
              <a:gd name="connsiteX1" fmla="*/ 1025670 w 9739106"/>
              <a:gd name="connsiteY1" fmla="*/ 625754 h 797578"/>
              <a:gd name="connsiteX2" fmla="*/ 21902 w 9739106"/>
              <a:gd name="connsiteY2" fmla="*/ 737154 h 797578"/>
              <a:gd name="connsiteX3" fmla="*/ 325893 w 9739106"/>
              <a:gd name="connsiteY3" fmla="*/ 737154 h 797578"/>
              <a:gd name="connsiteX4" fmla="*/ 901316 w 9739106"/>
              <a:gd name="connsiteY4" fmla="*/ 754148 h 797578"/>
              <a:gd name="connsiteX5" fmla="*/ 2041315 w 9739106"/>
              <a:gd name="connsiteY5" fmla="*/ 754148 h 797578"/>
              <a:gd name="connsiteX6" fmla="*/ 2736174 w 9739106"/>
              <a:gd name="connsiteY6" fmla="*/ 788136 h 797578"/>
              <a:gd name="connsiteX7" fmla="*/ 3192184 w 9739106"/>
              <a:gd name="connsiteY7" fmla="*/ 728648 h 797578"/>
              <a:gd name="connsiteX8" fmla="*/ 3669906 w 9739106"/>
              <a:gd name="connsiteY8" fmla="*/ 728648 h 797578"/>
              <a:gd name="connsiteX9" fmla="*/ 4440775 w 9739106"/>
              <a:gd name="connsiteY9" fmla="*/ 771142 h 797578"/>
              <a:gd name="connsiteX10" fmla="*/ 5320211 w 9739106"/>
              <a:gd name="connsiteY10" fmla="*/ 754148 h 797578"/>
              <a:gd name="connsiteX11" fmla="*/ 5949929 w 9739106"/>
              <a:gd name="connsiteY11" fmla="*/ 762654 h 797578"/>
              <a:gd name="connsiteX12" fmla="*/ 6785939 w 9739106"/>
              <a:gd name="connsiteY12" fmla="*/ 762654 h 797578"/>
              <a:gd name="connsiteX13" fmla="*/ 7849952 w 9739106"/>
              <a:gd name="connsiteY13" fmla="*/ 788154 h 797578"/>
              <a:gd name="connsiteX14" fmla="*/ 8599107 w 9739106"/>
              <a:gd name="connsiteY14" fmla="*/ 779648 h 797578"/>
              <a:gd name="connsiteX15" fmla="*/ 9131102 w 9739106"/>
              <a:gd name="connsiteY15" fmla="*/ 771142 h 797578"/>
              <a:gd name="connsiteX16" fmla="*/ 9608825 w 9739106"/>
              <a:gd name="connsiteY16" fmla="*/ 737154 h 797578"/>
              <a:gd name="connsiteX17" fmla="*/ 9739106 w 9739106"/>
              <a:gd name="connsiteY17" fmla="*/ 754148 h 797578"/>
              <a:gd name="connsiteX18" fmla="*/ 9739106 w 9739106"/>
              <a:gd name="connsiteY18" fmla="*/ 133791 h 797578"/>
              <a:gd name="connsiteX19" fmla="*/ 9554530 w 9739106"/>
              <a:gd name="connsiteY19" fmla="*/ 65870 h 797578"/>
              <a:gd name="connsiteX20" fmla="*/ 8740234 w 9739106"/>
              <a:gd name="connsiteY20" fmla="*/ 14889 h 797578"/>
              <a:gd name="connsiteX21" fmla="*/ 8153943 w 9739106"/>
              <a:gd name="connsiteY21" fmla="*/ 108364 h 797578"/>
              <a:gd name="connsiteX22" fmla="*/ 7252793 w 9739106"/>
              <a:gd name="connsiteY22" fmla="*/ 201839 h 797578"/>
              <a:gd name="connsiteX23" fmla="*/ 6286502 w 9739106"/>
              <a:gd name="connsiteY23" fmla="*/ 201839 h 797578"/>
              <a:gd name="connsiteX24" fmla="*/ 4560212 w 9739106"/>
              <a:gd name="connsiteY24" fmla="*/ 193333 h 797578"/>
              <a:gd name="connsiteX25" fmla="*/ 3474484 w 9739106"/>
              <a:gd name="connsiteY25" fmla="*/ 65870 h 797578"/>
              <a:gd name="connsiteX26" fmla="*/ 1683052 w 9739106"/>
              <a:gd name="connsiteY26" fmla="*/ 57364 h 797578"/>
              <a:gd name="connsiteX27" fmla="*/ 1143230 w 9739106"/>
              <a:gd name="connsiteY27" fmla="*/ 66415 h 797578"/>
              <a:gd name="connsiteX0" fmla="*/ 817337 w 9413213"/>
              <a:gd name="connsiteY0" fmla="*/ 66415 h 797576"/>
              <a:gd name="connsiteX1" fmla="*/ 699777 w 9413213"/>
              <a:gd name="connsiteY1" fmla="*/ 625754 h 797576"/>
              <a:gd name="connsiteX2" fmla="*/ 0 w 9413213"/>
              <a:gd name="connsiteY2" fmla="*/ 737154 h 797576"/>
              <a:gd name="connsiteX3" fmla="*/ 575423 w 9413213"/>
              <a:gd name="connsiteY3" fmla="*/ 754148 h 797576"/>
              <a:gd name="connsiteX4" fmla="*/ 1715422 w 9413213"/>
              <a:gd name="connsiteY4" fmla="*/ 754148 h 797576"/>
              <a:gd name="connsiteX5" fmla="*/ 2410281 w 9413213"/>
              <a:gd name="connsiteY5" fmla="*/ 788136 h 797576"/>
              <a:gd name="connsiteX6" fmla="*/ 2866291 w 9413213"/>
              <a:gd name="connsiteY6" fmla="*/ 728648 h 797576"/>
              <a:gd name="connsiteX7" fmla="*/ 3344013 w 9413213"/>
              <a:gd name="connsiteY7" fmla="*/ 728648 h 797576"/>
              <a:gd name="connsiteX8" fmla="*/ 4114882 w 9413213"/>
              <a:gd name="connsiteY8" fmla="*/ 771142 h 797576"/>
              <a:gd name="connsiteX9" fmla="*/ 4994318 w 9413213"/>
              <a:gd name="connsiteY9" fmla="*/ 754148 h 797576"/>
              <a:gd name="connsiteX10" fmla="*/ 5624036 w 9413213"/>
              <a:gd name="connsiteY10" fmla="*/ 762654 h 797576"/>
              <a:gd name="connsiteX11" fmla="*/ 6460046 w 9413213"/>
              <a:gd name="connsiteY11" fmla="*/ 762654 h 797576"/>
              <a:gd name="connsiteX12" fmla="*/ 7524059 w 9413213"/>
              <a:gd name="connsiteY12" fmla="*/ 788154 h 797576"/>
              <a:gd name="connsiteX13" fmla="*/ 8273214 w 9413213"/>
              <a:gd name="connsiteY13" fmla="*/ 779648 h 797576"/>
              <a:gd name="connsiteX14" fmla="*/ 8805209 w 9413213"/>
              <a:gd name="connsiteY14" fmla="*/ 771142 h 797576"/>
              <a:gd name="connsiteX15" fmla="*/ 9282932 w 9413213"/>
              <a:gd name="connsiteY15" fmla="*/ 737154 h 797576"/>
              <a:gd name="connsiteX16" fmla="*/ 9413213 w 9413213"/>
              <a:gd name="connsiteY16" fmla="*/ 754148 h 797576"/>
              <a:gd name="connsiteX17" fmla="*/ 9413213 w 9413213"/>
              <a:gd name="connsiteY17" fmla="*/ 133791 h 797576"/>
              <a:gd name="connsiteX18" fmla="*/ 9228637 w 9413213"/>
              <a:gd name="connsiteY18" fmla="*/ 65870 h 797576"/>
              <a:gd name="connsiteX19" fmla="*/ 8414341 w 9413213"/>
              <a:gd name="connsiteY19" fmla="*/ 14889 h 797576"/>
              <a:gd name="connsiteX20" fmla="*/ 7828050 w 9413213"/>
              <a:gd name="connsiteY20" fmla="*/ 108364 h 797576"/>
              <a:gd name="connsiteX21" fmla="*/ 6926900 w 9413213"/>
              <a:gd name="connsiteY21" fmla="*/ 201839 h 797576"/>
              <a:gd name="connsiteX22" fmla="*/ 5960609 w 9413213"/>
              <a:gd name="connsiteY22" fmla="*/ 201839 h 797576"/>
              <a:gd name="connsiteX23" fmla="*/ 4234319 w 9413213"/>
              <a:gd name="connsiteY23" fmla="*/ 193333 h 797576"/>
              <a:gd name="connsiteX24" fmla="*/ 3148591 w 9413213"/>
              <a:gd name="connsiteY24" fmla="*/ 65870 h 797576"/>
              <a:gd name="connsiteX25" fmla="*/ 1357159 w 9413213"/>
              <a:gd name="connsiteY25" fmla="*/ 57364 h 797576"/>
              <a:gd name="connsiteX26" fmla="*/ 817337 w 9413213"/>
              <a:gd name="connsiteY26" fmla="*/ 66415 h 797576"/>
              <a:gd name="connsiteX0" fmla="*/ 299581 w 8895457"/>
              <a:gd name="connsiteY0" fmla="*/ 66415 h 797578"/>
              <a:gd name="connsiteX1" fmla="*/ 182021 w 8895457"/>
              <a:gd name="connsiteY1" fmla="*/ 625754 h 797578"/>
              <a:gd name="connsiteX2" fmla="*/ 57667 w 8895457"/>
              <a:gd name="connsiteY2" fmla="*/ 754148 h 797578"/>
              <a:gd name="connsiteX3" fmla="*/ 1197666 w 8895457"/>
              <a:gd name="connsiteY3" fmla="*/ 754148 h 797578"/>
              <a:gd name="connsiteX4" fmla="*/ 1892525 w 8895457"/>
              <a:gd name="connsiteY4" fmla="*/ 788136 h 797578"/>
              <a:gd name="connsiteX5" fmla="*/ 2348535 w 8895457"/>
              <a:gd name="connsiteY5" fmla="*/ 728648 h 797578"/>
              <a:gd name="connsiteX6" fmla="*/ 2826257 w 8895457"/>
              <a:gd name="connsiteY6" fmla="*/ 728648 h 797578"/>
              <a:gd name="connsiteX7" fmla="*/ 3597126 w 8895457"/>
              <a:gd name="connsiteY7" fmla="*/ 771142 h 797578"/>
              <a:gd name="connsiteX8" fmla="*/ 4476562 w 8895457"/>
              <a:gd name="connsiteY8" fmla="*/ 754148 h 797578"/>
              <a:gd name="connsiteX9" fmla="*/ 5106280 w 8895457"/>
              <a:gd name="connsiteY9" fmla="*/ 762654 h 797578"/>
              <a:gd name="connsiteX10" fmla="*/ 5942290 w 8895457"/>
              <a:gd name="connsiteY10" fmla="*/ 762654 h 797578"/>
              <a:gd name="connsiteX11" fmla="*/ 7006303 w 8895457"/>
              <a:gd name="connsiteY11" fmla="*/ 788154 h 797578"/>
              <a:gd name="connsiteX12" fmla="*/ 7755458 w 8895457"/>
              <a:gd name="connsiteY12" fmla="*/ 779648 h 797578"/>
              <a:gd name="connsiteX13" fmla="*/ 8287453 w 8895457"/>
              <a:gd name="connsiteY13" fmla="*/ 771142 h 797578"/>
              <a:gd name="connsiteX14" fmla="*/ 8765176 w 8895457"/>
              <a:gd name="connsiteY14" fmla="*/ 737154 h 797578"/>
              <a:gd name="connsiteX15" fmla="*/ 8895457 w 8895457"/>
              <a:gd name="connsiteY15" fmla="*/ 754148 h 797578"/>
              <a:gd name="connsiteX16" fmla="*/ 8895457 w 8895457"/>
              <a:gd name="connsiteY16" fmla="*/ 133791 h 797578"/>
              <a:gd name="connsiteX17" fmla="*/ 8710881 w 8895457"/>
              <a:gd name="connsiteY17" fmla="*/ 65870 h 797578"/>
              <a:gd name="connsiteX18" fmla="*/ 7896585 w 8895457"/>
              <a:gd name="connsiteY18" fmla="*/ 14889 h 797578"/>
              <a:gd name="connsiteX19" fmla="*/ 7310294 w 8895457"/>
              <a:gd name="connsiteY19" fmla="*/ 108364 h 797578"/>
              <a:gd name="connsiteX20" fmla="*/ 6409144 w 8895457"/>
              <a:gd name="connsiteY20" fmla="*/ 201839 h 797578"/>
              <a:gd name="connsiteX21" fmla="*/ 5442853 w 8895457"/>
              <a:gd name="connsiteY21" fmla="*/ 201839 h 797578"/>
              <a:gd name="connsiteX22" fmla="*/ 3716563 w 8895457"/>
              <a:gd name="connsiteY22" fmla="*/ 193333 h 797578"/>
              <a:gd name="connsiteX23" fmla="*/ 2630835 w 8895457"/>
              <a:gd name="connsiteY23" fmla="*/ 65870 h 797578"/>
              <a:gd name="connsiteX24" fmla="*/ 839403 w 8895457"/>
              <a:gd name="connsiteY24" fmla="*/ 57364 h 797578"/>
              <a:gd name="connsiteX25" fmla="*/ 299581 w 8895457"/>
              <a:gd name="connsiteY25" fmla="*/ 66415 h 797578"/>
              <a:gd name="connsiteX0" fmla="*/ 300385 w 8896261"/>
              <a:gd name="connsiteY0" fmla="*/ 66415 h 797969"/>
              <a:gd name="connsiteX1" fmla="*/ 182825 w 8896261"/>
              <a:gd name="connsiteY1" fmla="*/ 625754 h 797969"/>
              <a:gd name="connsiteX2" fmla="*/ 1198470 w 8896261"/>
              <a:gd name="connsiteY2" fmla="*/ 754148 h 797969"/>
              <a:gd name="connsiteX3" fmla="*/ 1893329 w 8896261"/>
              <a:gd name="connsiteY3" fmla="*/ 788136 h 797969"/>
              <a:gd name="connsiteX4" fmla="*/ 2349339 w 8896261"/>
              <a:gd name="connsiteY4" fmla="*/ 728648 h 797969"/>
              <a:gd name="connsiteX5" fmla="*/ 2827061 w 8896261"/>
              <a:gd name="connsiteY5" fmla="*/ 728648 h 797969"/>
              <a:gd name="connsiteX6" fmla="*/ 3597930 w 8896261"/>
              <a:gd name="connsiteY6" fmla="*/ 771142 h 797969"/>
              <a:gd name="connsiteX7" fmla="*/ 4477366 w 8896261"/>
              <a:gd name="connsiteY7" fmla="*/ 754148 h 797969"/>
              <a:gd name="connsiteX8" fmla="*/ 5107084 w 8896261"/>
              <a:gd name="connsiteY8" fmla="*/ 762654 h 797969"/>
              <a:gd name="connsiteX9" fmla="*/ 5943094 w 8896261"/>
              <a:gd name="connsiteY9" fmla="*/ 762654 h 797969"/>
              <a:gd name="connsiteX10" fmla="*/ 7007107 w 8896261"/>
              <a:gd name="connsiteY10" fmla="*/ 788154 h 797969"/>
              <a:gd name="connsiteX11" fmla="*/ 7756262 w 8896261"/>
              <a:gd name="connsiteY11" fmla="*/ 779648 h 797969"/>
              <a:gd name="connsiteX12" fmla="*/ 8288257 w 8896261"/>
              <a:gd name="connsiteY12" fmla="*/ 771142 h 797969"/>
              <a:gd name="connsiteX13" fmla="*/ 8765980 w 8896261"/>
              <a:gd name="connsiteY13" fmla="*/ 737154 h 797969"/>
              <a:gd name="connsiteX14" fmla="*/ 8896261 w 8896261"/>
              <a:gd name="connsiteY14" fmla="*/ 754148 h 797969"/>
              <a:gd name="connsiteX15" fmla="*/ 8896261 w 8896261"/>
              <a:gd name="connsiteY15" fmla="*/ 133791 h 797969"/>
              <a:gd name="connsiteX16" fmla="*/ 8711685 w 8896261"/>
              <a:gd name="connsiteY16" fmla="*/ 65870 h 797969"/>
              <a:gd name="connsiteX17" fmla="*/ 7897389 w 8896261"/>
              <a:gd name="connsiteY17" fmla="*/ 14889 h 797969"/>
              <a:gd name="connsiteX18" fmla="*/ 7311098 w 8896261"/>
              <a:gd name="connsiteY18" fmla="*/ 108364 h 797969"/>
              <a:gd name="connsiteX19" fmla="*/ 6409948 w 8896261"/>
              <a:gd name="connsiteY19" fmla="*/ 201839 h 797969"/>
              <a:gd name="connsiteX20" fmla="*/ 5443657 w 8896261"/>
              <a:gd name="connsiteY20" fmla="*/ 201839 h 797969"/>
              <a:gd name="connsiteX21" fmla="*/ 3717367 w 8896261"/>
              <a:gd name="connsiteY21" fmla="*/ 193333 h 797969"/>
              <a:gd name="connsiteX22" fmla="*/ 2631639 w 8896261"/>
              <a:gd name="connsiteY22" fmla="*/ 65870 h 797969"/>
              <a:gd name="connsiteX23" fmla="*/ 840207 w 8896261"/>
              <a:gd name="connsiteY23" fmla="*/ 57364 h 797969"/>
              <a:gd name="connsiteX24" fmla="*/ 300385 w 8896261"/>
              <a:gd name="connsiteY24" fmla="*/ 66415 h 797969"/>
              <a:gd name="connsiteX0" fmla="*/ 263649 w 8859525"/>
              <a:gd name="connsiteY0" fmla="*/ 66415 h 795901"/>
              <a:gd name="connsiteX1" fmla="*/ 238952 w 8859525"/>
              <a:gd name="connsiteY1" fmla="*/ 726571 h 795901"/>
              <a:gd name="connsiteX2" fmla="*/ 1161734 w 8859525"/>
              <a:gd name="connsiteY2" fmla="*/ 754148 h 795901"/>
              <a:gd name="connsiteX3" fmla="*/ 1856593 w 8859525"/>
              <a:gd name="connsiteY3" fmla="*/ 788136 h 795901"/>
              <a:gd name="connsiteX4" fmla="*/ 2312603 w 8859525"/>
              <a:gd name="connsiteY4" fmla="*/ 728648 h 795901"/>
              <a:gd name="connsiteX5" fmla="*/ 2790325 w 8859525"/>
              <a:gd name="connsiteY5" fmla="*/ 728648 h 795901"/>
              <a:gd name="connsiteX6" fmla="*/ 3561194 w 8859525"/>
              <a:gd name="connsiteY6" fmla="*/ 771142 h 795901"/>
              <a:gd name="connsiteX7" fmla="*/ 4440630 w 8859525"/>
              <a:gd name="connsiteY7" fmla="*/ 754148 h 795901"/>
              <a:gd name="connsiteX8" fmla="*/ 5070348 w 8859525"/>
              <a:gd name="connsiteY8" fmla="*/ 762654 h 795901"/>
              <a:gd name="connsiteX9" fmla="*/ 5906358 w 8859525"/>
              <a:gd name="connsiteY9" fmla="*/ 762654 h 795901"/>
              <a:gd name="connsiteX10" fmla="*/ 6970371 w 8859525"/>
              <a:gd name="connsiteY10" fmla="*/ 788154 h 795901"/>
              <a:gd name="connsiteX11" fmla="*/ 7719526 w 8859525"/>
              <a:gd name="connsiteY11" fmla="*/ 779648 h 795901"/>
              <a:gd name="connsiteX12" fmla="*/ 8251521 w 8859525"/>
              <a:gd name="connsiteY12" fmla="*/ 771142 h 795901"/>
              <a:gd name="connsiteX13" fmla="*/ 8729244 w 8859525"/>
              <a:gd name="connsiteY13" fmla="*/ 737154 h 795901"/>
              <a:gd name="connsiteX14" fmla="*/ 8859525 w 8859525"/>
              <a:gd name="connsiteY14" fmla="*/ 754148 h 795901"/>
              <a:gd name="connsiteX15" fmla="*/ 8859525 w 8859525"/>
              <a:gd name="connsiteY15" fmla="*/ 133791 h 795901"/>
              <a:gd name="connsiteX16" fmla="*/ 8674949 w 8859525"/>
              <a:gd name="connsiteY16" fmla="*/ 65870 h 795901"/>
              <a:gd name="connsiteX17" fmla="*/ 7860653 w 8859525"/>
              <a:gd name="connsiteY17" fmla="*/ 14889 h 795901"/>
              <a:gd name="connsiteX18" fmla="*/ 7274362 w 8859525"/>
              <a:gd name="connsiteY18" fmla="*/ 108364 h 795901"/>
              <a:gd name="connsiteX19" fmla="*/ 6373212 w 8859525"/>
              <a:gd name="connsiteY19" fmla="*/ 201839 h 795901"/>
              <a:gd name="connsiteX20" fmla="*/ 5406921 w 8859525"/>
              <a:gd name="connsiteY20" fmla="*/ 201839 h 795901"/>
              <a:gd name="connsiteX21" fmla="*/ 3680631 w 8859525"/>
              <a:gd name="connsiteY21" fmla="*/ 193333 h 795901"/>
              <a:gd name="connsiteX22" fmla="*/ 2594903 w 8859525"/>
              <a:gd name="connsiteY22" fmla="*/ 65870 h 795901"/>
              <a:gd name="connsiteX23" fmla="*/ 803471 w 8859525"/>
              <a:gd name="connsiteY23" fmla="*/ 57364 h 795901"/>
              <a:gd name="connsiteX24" fmla="*/ 263649 w 8859525"/>
              <a:gd name="connsiteY24" fmla="*/ 66415 h 795901"/>
              <a:gd name="connsiteX0" fmla="*/ 224684 w 8820560"/>
              <a:gd name="connsiteY0" fmla="*/ 66415 h 815564"/>
              <a:gd name="connsiteX1" fmla="*/ 199987 w 8820560"/>
              <a:gd name="connsiteY1" fmla="*/ 726571 h 815564"/>
              <a:gd name="connsiteX2" fmla="*/ 1122769 w 8820560"/>
              <a:gd name="connsiteY2" fmla="*/ 754148 h 815564"/>
              <a:gd name="connsiteX3" fmla="*/ 1817628 w 8820560"/>
              <a:gd name="connsiteY3" fmla="*/ 788136 h 815564"/>
              <a:gd name="connsiteX4" fmla="*/ 2273638 w 8820560"/>
              <a:gd name="connsiteY4" fmla="*/ 728648 h 815564"/>
              <a:gd name="connsiteX5" fmla="*/ 2751360 w 8820560"/>
              <a:gd name="connsiteY5" fmla="*/ 728648 h 815564"/>
              <a:gd name="connsiteX6" fmla="*/ 3522229 w 8820560"/>
              <a:gd name="connsiteY6" fmla="*/ 771142 h 815564"/>
              <a:gd name="connsiteX7" fmla="*/ 4401665 w 8820560"/>
              <a:gd name="connsiteY7" fmla="*/ 754148 h 815564"/>
              <a:gd name="connsiteX8" fmla="*/ 5031383 w 8820560"/>
              <a:gd name="connsiteY8" fmla="*/ 762654 h 815564"/>
              <a:gd name="connsiteX9" fmla="*/ 5867393 w 8820560"/>
              <a:gd name="connsiteY9" fmla="*/ 762654 h 815564"/>
              <a:gd name="connsiteX10" fmla="*/ 6931406 w 8820560"/>
              <a:gd name="connsiteY10" fmla="*/ 788154 h 815564"/>
              <a:gd name="connsiteX11" fmla="*/ 7680561 w 8820560"/>
              <a:gd name="connsiteY11" fmla="*/ 779648 h 815564"/>
              <a:gd name="connsiteX12" fmla="*/ 8212556 w 8820560"/>
              <a:gd name="connsiteY12" fmla="*/ 771142 h 815564"/>
              <a:gd name="connsiteX13" fmla="*/ 8690279 w 8820560"/>
              <a:gd name="connsiteY13" fmla="*/ 737154 h 815564"/>
              <a:gd name="connsiteX14" fmla="*/ 8820560 w 8820560"/>
              <a:gd name="connsiteY14" fmla="*/ 754148 h 815564"/>
              <a:gd name="connsiteX15" fmla="*/ 8820560 w 8820560"/>
              <a:gd name="connsiteY15" fmla="*/ 133791 h 815564"/>
              <a:gd name="connsiteX16" fmla="*/ 8635984 w 8820560"/>
              <a:gd name="connsiteY16" fmla="*/ 65870 h 815564"/>
              <a:gd name="connsiteX17" fmla="*/ 7821688 w 8820560"/>
              <a:gd name="connsiteY17" fmla="*/ 14889 h 815564"/>
              <a:gd name="connsiteX18" fmla="*/ 7235397 w 8820560"/>
              <a:gd name="connsiteY18" fmla="*/ 108364 h 815564"/>
              <a:gd name="connsiteX19" fmla="*/ 6334247 w 8820560"/>
              <a:gd name="connsiteY19" fmla="*/ 201839 h 815564"/>
              <a:gd name="connsiteX20" fmla="*/ 5367956 w 8820560"/>
              <a:gd name="connsiteY20" fmla="*/ 201839 h 815564"/>
              <a:gd name="connsiteX21" fmla="*/ 3641666 w 8820560"/>
              <a:gd name="connsiteY21" fmla="*/ 193333 h 815564"/>
              <a:gd name="connsiteX22" fmla="*/ 2555938 w 8820560"/>
              <a:gd name="connsiteY22" fmla="*/ 65870 h 815564"/>
              <a:gd name="connsiteX23" fmla="*/ 764506 w 8820560"/>
              <a:gd name="connsiteY23" fmla="*/ 57364 h 815564"/>
              <a:gd name="connsiteX24" fmla="*/ 224684 w 8820560"/>
              <a:gd name="connsiteY24" fmla="*/ 66415 h 815564"/>
              <a:gd name="connsiteX0" fmla="*/ 93047 w 8688923"/>
              <a:gd name="connsiteY0" fmla="*/ 66415 h 795903"/>
              <a:gd name="connsiteX1" fmla="*/ 71109 w 8688923"/>
              <a:gd name="connsiteY1" fmla="*/ 350379 h 795903"/>
              <a:gd name="connsiteX2" fmla="*/ 68350 w 8688923"/>
              <a:gd name="connsiteY2" fmla="*/ 726571 h 795903"/>
              <a:gd name="connsiteX3" fmla="*/ 991132 w 8688923"/>
              <a:gd name="connsiteY3" fmla="*/ 754148 h 795903"/>
              <a:gd name="connsiteX4" fmla="*/ 1685991 w 8688923"/>
              <a:gd name="connsiteY4" fmla="*/ 788136 h 795903"/>
              <a:gd name="connsiteX5" fmla="*/ 2142001 w 8688923"/>
              <a:gd name="connsiteY5" fmla="*/ 728648 h 795903"/>
              <a:gd name="connsiteX6" fmla="*/ 2619723 w 8688923"/>
              <a:gd name="connsiteY6" fmla="*/ 728648 h 795903"/>
              <a:gd name="connsiteX7" fmla="*/ 3390592 w 8688923"/>
              <a:gd name="connsiteY7" fmla="*/ 771142 h 795903"/>
              <a:gd name="connsiteX8" fmla="*/ 4270028 w 8688923"/>
              <a:gd name="connsiteY8" fmla="*/ 754148 h 795903"/>
              <a:gd name="connsiteX9" fmla="*/ 4899746 w 8688923"/>
              <a:gd name="connsiteY9" fmla="*/ 762654 h 795903"/>
              <a:gd name="connsiteX10" fmla="*/ 5735756 w 8688923"/>
              <a:gd name="connsiteY10" fmla="*/ 762654 h 795903"/>
              <a:gd name="connsiteX11" fmla="*/ 6799769 w 8688923"/>
              <a:gd name="connsiteY11" fmla="*/ 788154 h 795903"/>
              <a:gd name="connsiteX12" fmla="*/ 7548924 w 8688923"/>
              <a:gd name="connsiteY12" fmla="*/ 779648 h 795903"/>
              <a:gd name="connsiteX13" fmla="*/ 8080919 w 8688923"/>
              <a:gd name="connsiteY13" fmla="*/ 771142 h 795903"/>
              <a:gd name="connsiteX14" fmla="*/ 8558642 w 8688923"/>
              <a:gd name="connsiteY14" fmla="*/ 737154 h 795903"/>
              <a:gd name="connsiteX15" fmla="*/ 8688923 w 8688923"/>
              <a:gd name="connsiteY15" fmla="*/ 754148 h 795903"/>
              <a:gd name="connsiteX16" fmla="*/ 8688923 w 8688923"/>
              <a:gd name="connsiteY16" fmla="*/ 133791 h 795903"/>
              <a:gd name="connsiteX17" fmla="*/ 8504347 w 8688923"/>
              <a:gd name="connsiteY17" fmla="*/ 65870 h 795903"/>
              <a:gd name="connsiteX18" fmla="*/ 7690051 w 8688923"/>
              <a:gd name="connsiteY18" fmla="*/ 14889 h 795903"/>
              <a:gd name="connsiteX19" fmla="*/ 7103760 w 8688923"/>
              <a:gd name="connsiteY19" fmla="*/ 108364 h 795903"/>
              <a:gd name="connsiteX20" fmla="*/ 6202610 w 8688923"/>
              <a:gd name="connsiteY20" fmla="*/ 201839 h 795903"/>
              <a:gd name="connsiteX21" fmla="*/ 5236319 w 8688923"/>
              <a:gd name="connsiteY21" fmla="*/ 201839 h 795903"/>
              <a:gd name="connsiteX22" fmla="*/ 3510029 w 8688923"/>
              <a:gd name="connsiteY22" fmla="*/ 193333 h 795903"/>
              <a:gd name="connsiteX23" fmla="*/ 2424301 w 8688923"/>
              <a:gd name="connsiteY23" fmla="*/ 65870 h 795903"/>
              <a:gd name="connsiteX24" fmla="*/ 632869 w 8688923"/>
              <a:gd name="connsiteY24" fmla="*/ 57364 h 795903"/>
              <a:gd name="connsiteX25" fmla="*/ 93047 w 8688923"/>
              <a:gd name="connsiteY25" fmla="*/ 66415 h 795903"/>
              <a:gd name="connsiteX0" fmla="*/ 91443 w 8687319"/>
              <a:gd name="connsiteY0" fmla="*/ 66415 h 795901"/>
              <a:gd name="connsiteX1" fmla="*/ 69505 w 8687319"/>
              <a:gd name="connsiteY1" fmla="*/ 350379 h 795901"/>
              <a:gd name="connsiteX2" fmla="*/ 66746 w 8687319"/>
              <a:gd name="connsiteY2" fmla="*/ 726571 h 795901"/>
              <a:gd name="connsiteX3" fmla="*/ 989528 w 8687319"/>
              <a:gd name="connsiteY3" fmla="*/ 754148 h 795901"/>
              <a:gd name="connsiteX4" fmla="*/ 1684387 w 8687319"/>
              <a:gd name="connsiteY4" fmla="*/ 788136 h 795901"/>
              <a:gd name="connsiteX5" fmla="*/ 2140397 w 8687319"/>
              <a:gd name="connsiteY5" fmla="*/ 728648 h 795901"/>
              <a:gd name="connsiteX6" fmla="*/ 2618119 w 8687319"/>
              <a:gd name="connsiteY6" fmla="*/ 728648 h 795901"/>
              <a:gd name="connsiteX7" fmla="*/ 3388988 w 8687319"/>
              <a:gd name="connsiteY7" fmla="*/ 771142 h 795901"/>
              <a:gd name="connsiteX8" fmla="*/ 4268424 w 8687319"/>
              <a:gd name="connsiteY8" fmla="*/ 754148 h 795901"/>
              <a:gd name="connsiteX9" fmla="*/ 4898142 w 8687319"/>
              <a:gd name="connsiteY9" fmla="*/ 762654 h 795901"/>
              <a:gd name="connsiteX10" fmla="*/ 5734152 w 8687319"/>
              <a:gd name="connsiteY10" fmla="*/ 762654 h 795901"/>
              <a:gd name="connsiteX11" fmla="*/ 6798165 w 8687319"/>
              <a:gd name="connsiteY11" fmla="*/ 788154 h 795901"/>
              <a:gd name="connsiteX12" fmla="*/ 7547320 w 8687319"/>
              <a:gd name="connsiteY12" fmla="*/ 779648 h 795901"/>
              <a:gd name="connsiteX13" fmla="*/ 8079315 w 8687319"/>
              <a:gd name="connsiteY13" fmla="*/ 771142 h 795901"/>
              <a:gd name="connsiteX14" fmla="*/ 8557038 w 8687319"/>
              <a:gd name="connsiteY14" fmla="*/ 737154 h 795901"/>
              <a:gd name="connsiteX15" fmla="*/ 8687319 w 8687319"/>
              <a:gd name="connsiteY15" fmla="*/ 754148 h 795901"/>
              <a:gd name="connsiteX16" fmla="*/ 8687319 w 8687319"/>
              <a:gd name="connsiteY16" fmla="*/ 133791 h 795901"/>
              <a:gd name="connsiteX17" fmla="*/ 8502743 w 8687319"/>
              <a:gd name="connsiteY17" fmla="*/ 65870 h 795901"/>
              <a:gd name="connsiteX18" fmla="*/ 7688447 w 8687319"/>
              <a:gd name="connsiteY18" fmla="*/ 14889 h 795901"/>
              <a:gd name="connsiteX19" fmla="*/ 7102156 w 8687319"/>
              <a:gd name="connsiteY19" fmla="*/ 108364 h 795901"/>
              <a:gd name="connsiteX20" fmla="*/ 6201006 w 8687319"/>
              <a:gd name="connsiteY20" fmla="*/ 201839 h 795901"/>
              <a:gd name="connsiteX21" fmla="*/ 5234715 w 8687319"/>
              <a:gd name="connsiteY21" fmla="*/ 201839 h 795901"/>
              <a:gd name="connsiteX22" fmla="*/ 3508425 w 8687319"/>
              <a:gd name="connsiteY22" fmla="*/ 193333 h 795901"/>
              <a:gd name="connsiteX23" fmla="*/ 2422697 w 8687319"/>
              <a:gd name="connsiteY23" fmla="*/ 65870 h 795901"/>
              <a:gd name="connsiteX24" fmla="*/ 631265 w 8687319"/>
              <a:gd name="connsiteY24" fmla="*/ 57364 h 795901"/>
              <a:gd name="connsiteX25" fmla="*/ 91443 w 8687319"/>
              <a:gd name="connsiteY25" fmla="*/ 66415 h 795901"/>
              <a:gd name="connsiteX0" fmla="*/ 91443 w 8687319"/>
              <a:gd name="connsiteY0" fmla="*/ 66415 h 795903"/>
              <a:gd name="connsiteX1" fmla="*/ 69505 w 8687319"/>
              <a:gd name="connsiteY1" fmla="*/ 350379 h 795903"/>
              <a:gd name="connsiteX2" fmla="*/ 66746 w 8687319"/>
              <a:gd name="connsiteY2" fmla="*/ 726571 h 795903"/>
              <a:gd name="connsiteX3" fmla="*/ 989528 w 8687319"/>
              <a:gd name="connsiteY3" fmla="*/ 754148 h 795903"/>
              <a:gd name="connsiteX4" fmla="*/ 1684387 w 8687319"/>
              <a:gd name="connsiteY4" fmla="*/ 788136 h 795903"/>
              <a:gd name="connsiteX5" fmla="*/ 2140397 w 8687319"/>
              <a:gd name="connsiteY5" fmla="*/ 728648 h 795903"/>
              <a:gd name="connsiteX6" fmla="*/ 2618119 w 8687319"/>
              <a:gd name="connsiteY6" fmla="*/ 728648 h 795903"/>
              <a:gd name="connsiteX7" fmla="*/ 3388988 w 8687319"/>
              <a:gd name="connsiteY7" fmla="*/ 771142 h 795903"/>
              <a:gd name="connsiteX8" fmla="*/ 4268424 w 8687319"/>
              <a:gd name="connsiteY8" fmla="*/ 754148 h 795903"/>
              <a:gd name="connsiteX9" fmla="*/ 4898142 w 8687319"/>
              <a:gd name="connsiteY9" fmla="*/ 762654 h 795903"/>
              <a:gd name="connsiteX10" fmla="*/ 5734152 w 8687319"/>
              <a:gd name="connsiteY10" fmla="*/ 762654 h 795903"/>
              <a:gd name="connsiteX11" fmla="*/ 6798165 w 8687319"/>
              <a:gd name="connsiteY11" fmla="*/ 788154 h 795903"/>
              <a:gd name="connsiteX12" fmla="*/ 7547320 w 8687319"/>
              <a:gd name="connsiteY12" fmla="*/ 779648 h 795903"/>
              <a:gd name="connsiteX13" fmla="*/ 8079315 w 8687319"/>
              <a:gd name="connsiteY13" fmla="*/ 771142 h 795903"/>
              <a:gd name="connsiteX14" fmla="*/ 8557038 w 8687319"/>
              <a:gd name="connsiteY14" fmla="*/ 737154 h 795903"/>
              <a:gd name="connsiteX15" fmla="*/ 8687319 w 8687319"/>
              <a:gd name="connsiteY15" fmla="*/ 754148 h 795903"/>
              <a:gd name="connsiteX16" fmla="*/ 8687319 w 8687319"/>
              <a:gd name="connsiteY16" fmla="*/ 133791 h 795903"/>
              <a:gd name="connsiteX17" fmla="*/ 8502743 w 8687319"/>
              <a:gd name="connsiteY17" fmla="*/ 65870 h 795903"/>
              <a:gd name="connsiteX18" fmla="*/ 7688447 w 8687319"/>
              <a:gd name="connsiteY18" fmla="*/ 14889 h 795903"/>
              <a:gd name="connsiteX19" fmla="*/ 7102156 w 8687319"/>
              <a:gd name="connsiteY19" fmla="*/ 108364 h 795903"/>
              <a:gd name="connsiteX20" fmla="*/ 6201006 w 8687319"/>
              <a:gd name="connsiteY20" fmla="*/ 201839 h 795903"/>
              <a:gd name="connsiteX21" fmla="*/ 5234715 w 8687319"/>
              <a:gd name="connsiteY21" fmla="*/ 201839 h 795903"/>
              <a:gd name="connsiteX22" fmla="*/ 3508425 w 8687319"/>
              <a:gd name="connsiteY22" fmla="*/ 193333 h 795903"/>
              <a:gd name="connsiteX23" fmla="*/ 2422697 w 8687319"/>
              <a:gd name="connsiteY23" fmla="*/ 65870 h 795903"/>
              <a:gd name="connsiteX24" fmla="*/ 631265 w 8687319"/>
              <a:gd name="connsiteY24" fmla="*/ 57364 h 795903"/>
              <a:gd name="connsiteX25" fmla="*/ 91443 w 8687319"/>
              <a:gd name="connsiteY25" fmla="*/ 66415 h 795903"/>
              <a:gd name="connsiteX0" fmla="*/ 87616 w 8683492"/>
              <a:gd name="connsiteY0" fmla="*/ 66415 h 795901"/>
              <a:gd name="connsiteX1" fmla="*/ 65678 w 8683492"/>
              <a:gd name="connsiteY1" fmla="*/ 350379 h 795901"/>
              <a:gd name="connsiteX2" fmla="*/ 80340 w 8683492"/>
              <a:gd name="connsiteY2" fmla="*/ 609625 h 795901"/>
              <a:gd name="connsiteX3" fmla="*/ 62919 w 8683492"/>
              <a:gd name="connsiteY3" fmla="*/ 726571 h 795901"/>
              <a:gd name="connsiteX4" fmla="*/ 985701 w 8683492"/>
              <a:gd name="connsiteY4" fmla="*/ 754148 h 795901"/>
              <a:gd name="connsiteX5" fmla="*/ 1680560 w 8683492"/>
              <a:gd name="connsiteY5" fmla="*/ 788136 h 795901"/>
              <a:gd name="connsiteX6" fmla="*/ 2136570 w 8683492"/>
              <a:gd name="connsiteY6" fmla="*/ 728648 h 795901"/>
              <a:gd name="connsiteX7" fmla="*/ 2614292 w 8683492"/>
              <a:gd name="connsiteY7" fmla="*/ 728648 h 795901"/>
              <a:gd name="connsiteX8" fmla="*/ 3385161 w 8683492"/>
              <a:gd name="connsiteY8" fmla="*/ 771142 h 795901"/>
              <a:gd name="connsiteX9" fmla="*/ 4264597 w 8683492"/>
              <a:gd name="connsiteY9" fmla="*/ 754148 h 795901"/>
              <a:gd name="connsiteX10" fmla="*/ 4894315 w 8683492"/>
              <a:gd name="connsiteY10" fmla="*/ 762654 h 795901"/>
              <a:gd name="connsiteX11" fmla="*/ 5730325 w 8683492"/>
              <a:gd name="connsiteY11" fmla="*/ 762654 h 795901"/>
              <a:gd name="connsiteX12" fmla="*/ 6794338 w 8683492"/>
              <a:gd name="connsiteY12" fmla="*/ 788154 h 795901"/>
              <a:gd name="connsiteX13" fmla="*/ 7543493 w 8683492"/>
              <a:gd name="connsiteY13" fmla="*/ 779648 h 795901"/>
              <a:gd name="connsiteX14" fmla="*/ 8075488 w 8683492"/>
              <a:gd name="connsiteY14" fmla="*/ 771142 h 795901"/>
              <a:gd name="connsiteX15" fmla="*/ 8553211 w 8683492"/>
              <a:gd name="connsiteY15" fmla="*/ 737154 h 795901"/>
              <a:gd name="connsiteX16" fmla="*/ 8683492 w 8683492"/>
              <a:gd name="connsiteY16" fmla="*/ 754148 h 795901"/>
              <a:gd name="connsiteX17" fmla="*/ 8683492 w 8683492"/>
              <a:gd name="connsiteY17" fmla="*/ 133791 h 795901"/>
              <a:gd name="connsiteX18" fmla="*/ 8498916 w 8683492"/>
              <a:gd name="connsiteY18" fmla="*/ 65870 h 795901"/>
              <a:gd name="connsiteX19" fmla="*/ 7684620 w 8683492"/>
              <a:gd name="connsiteY19" fmla="*/ 14889 h 795901"/>
              <a:gd name="connsiteX20" fmla="*/ 7098329 w 8683492"/>
              <a:gd name="connsiteY20" fmla="*/ 108364 h 795901"/>
              <a:gd name="connsiteX21" fmla="*/ 6197179 w 8683492"/>
              <a:gd name="connsiteY21" fmla="*/ 201839 h 795901"/>
              <a:gd name="connsiteX22" fmla="*/ 5230888 w 8683492"/>
              <a:gd name="connsiteY22" fmla="*/ 201839 h 795901"/>
              <a:gd name="connsiteX23" fmla="*/ 3504598 w 8683492"/>
              <a:gd name="connsiteY23" fmla="*/ 193333 h 795901"/>
              <a:gd name="connsiteX24" fmla="*/ 2418870 w 8683492"/>
              <a:gd name="connsiteY24" fmla="*/ 65870 h 795901"/>
              <a:gd name="connsiteX25" fmla="*/ 627438 w 8683492"/>
              <a:gd name="connsiteY25" fmla="*/ 57364 h 795901"/>
              <a:gd name="connsiteX26" fmla="*/ 87616 w 8683492"/>
              <a:gd name="connsiteY26" fmla="*/ 66415 h 795901"/>
              <a:gd name="connsiteX0" fmla="*/ 84495 w 8680371"/>
              <a:gd name="connsiteY0" fmla="*/ 66415 h 795903"/>
              <a:gd name="connsiteX1" fmla="*/ 62557 w 8680371"/>
              <a:gd name="connsiteY1" fmla="*/ 350379 h 795903"/>
              <a:gd name="connsiteX2" fmla="*/ 77219 w 8680371"/>
              <a:gd name="connsiteY2" fmla="*/ 609625 h 795903"/>
              <a:gd name="connsiteX3" fmla="*/ 89436 w 8680371"/>
              <a:gd name="connsiteY3" fmla="*/ 686441 h 795903"/>
              <a:gd name="connsiteX4" fmla="*/ 59798 w 8680371"/>
              <a:gd name="connsiteY4" fmla="*/ 726571 h 795903"/>
              <a:gd name="connsiteX5" fmla="*/ 982580 w 8680371"/>
              <a:gd name="connsiteY5" fmla="*/ 754148 h 795903"/>
              <a:gd name="connsiteX6" fmla="*/ 1677439 w 8680371"/>
              <a:gd name="connsiteY6" fmla="*/ 788136 h 795903"/>
              <a:gd name="connsiteX7" fmla="*/ 2133449 w 8680371"/>
              <a:gd name="connsiteY7" fmla="*/ 728648 h 795903"/>
              <a:gd name="connsiteX8" fmla="*/ 2611171 w 8680371"/>
              <a:gd name="connsiteY8" fmla="*/ 728648 h 795903"/>
              <a:gd name="connsiteX9" fmla="*/ 3382040 w 8680371"/>
              <a:gd name="connsiteY9" fmla="*/ 771142 h 795903"/>
              <a:gd name="connsiteX10" fmla="*/ 4261476 w 8680371"/>
              <a:gd name="connsiteY10" fmla="*/ 754148 h 795903"/>
              <a:gd name="connsiteX11" fmla="*/ 4891194 w 8680371"/>
              <a:gd name="connsiteY11" fmla="*/ 762654 h 795903"/>
              <a:gd name="connsiteX12" fmla="*/ 5727204 w 8680371"/>
              <a:gd name="connsiteY12" fmla="*/ 762654 h 795903"/>
              <a:gd name="connsiteX13" fmla="*/ 6791217 w 8680371"/>
              <a:gd name="connsiteY13" fmla="*/ 788154 h 795903"/>
              <a:gd name="connsiteX14" fmla="*/ 7540372 w 8680371"/>
              <a:gd name="connsiteY14" fmla="*/ 779648 h 795903"/>
              <a:gd name="connsiteX15" fmla="*/ 8072367 w 8680371"/>
              <a:gd name="connsiteY15" fmla="*/ 771142 h 795903"/>
              <a:gd name="connsiteX16" fmla="*/ 8550090 w 8680371"/>
              <a:gd name="connsiteY16" fmla="*/ 737154 h 795903"/>
              <a:gd name="connsiteX17" fmla="*/ 8680371 w 8680371"/>
              <a:gd name="connsiteY17" fmla="*/ 754148 h 795903"/>
              <a:gd name="connsiteX18" fmla="*/ 8680371 w 8680371"/>
              <a:gd name="connsiteY18" fmla="*/ 133791 h 795903"/>
              <a:gd name="connsiteX19" fmla="*/ 8495795 w 8680371"/>
              <a:gd name="connsiteY19" fmla="*/ 65870 h 795903"/>
              <a:gd name="connsiteX20" fmla="*/ 7681499 w 8680371"/>
              <a:gd name="connsiteY20" fmla="*/ 14889 h 795903"/>
              <a:gd name="connsiteX21" fmla="*/ 7095208 w 8680371"/>
              <a:gd name="connsiteY21" fmla="*/ 108364 h 795903"/>
              <a:gd name="connsiteX22" fmla="*/ 6194058 w 8680371"/>
              <a:gd name="connsiteY22" fmla="*/ 201839 h 795903"/>
              <a:gd name="connsiteX23" fmla="*/ 5227767 w 8680371"/>
              <a:gd name="connsiteY23" fmla="*/ 201839 h 795903"/>
              <a:gd name="connsiteX24" fmla="*/ 3501477 w 8680371"/>
              <a:gd name="connsiteY24" fmla="*/ 193333 h 795903"/>
              <a:gd name="connsiteX25" fmla="*/ 2415749 w 8680371"/>
              <a:gd name="connsiteY25" fmla="*/ 65870 h 795903"/>
              <a:gd name="connsiteX26" fmla="*/ 624317 w 8680371"/>
              <a:gd name="connsiteY26" fmla="*/ 57364 h 795903"/>
              <a:gd name="connsiteX27" fmla="*/ 84495 w 8680371"/>
              <a:gd name="connsiteY27" fmla="*/ 66415 h 795903"/>
              <a:gd name="connsiteX0" fmla="*/ 58632 w 8654508"/>
              <a:gd name="connsiteY0" fmla="*/ 66415 h 847530"/>
              <a:gd name="connsiteX1" fmla="*/ 36694 w 8654508"/>
              <a:gd name="connsiteY1" fmla="*/ 350379 h 847530"/>
              <a:gd name="connsiteX2" fmla="*/ 51356 w 8654508"/>
              <a:gd name="connsiteY2" fmla="*/ 609625 h 847530"/>
              <a:gd name="connsiteX3" fmla="*/ 63573 w 8654508"/>
              <a:gd name="connsiteY3" fmla="*/ 686441 h 847530"/>
              <a:gd name="connsiteX4" fmla="*/ 99916 w 8654508"/>
              <a:gd name="connsiteY4" fmla="*/ 846591 h 847530"/>
              <a:gd name="connsiteX5" fmla="*/ 956717 w 8654508"/>
              <a:gd name="connsiteY5" fmla="*/ 754148 h 847530"/>
              <a:gd name="connsiteX6" fmla="*/ 1651576 w 8654508"/>
              <a:gd name="connsiteY6" fmla="*/ 788136 h 847530"/>
              <a:gd name="connsiteX7" fmla="*/ 2107586 w 8654508"/>
              <a:gd name="connsiteY7" fmla="*/ 728648 h 847530"/>
              <a:gd name="connsiteX8" fmla="*/ 2585308 w 8654508"/>
              <a:gd name="connsiteY8" fmla="*/ 728648 h 847530"/>
              <a:gd name="connsiteX9" fmla="*/ 3356177 w 8654508"/>
              <a:gd name="connsiteY9" fmla="*/ 771142 h 847530"/>
              <a:gd name="connsiteX10" fmla="*/ 4235613 w 8654508"/>
              <a:gd name="connsiteY10" fmla="*/ 754148 h 847530"/>
              <a:gd name="connsiteX11" fmla="*/ 4865331 w 8654508"/>
              <a:gd name="connsiteY11" fmla="*/ 762654 h 847530"/>
              <a:gd name="connsiteX12" fmla="*/ 5701341 w 8654508"/>
              <a:gd name="connsiteY12" fmla="*/ 762654 h 847530"/>
              <a:gd name="connsiteX13" fmla="*/ 6765354 w 8654508"/>
              <a:gd name="connsiteY13" fmla="*/ 788154 h 847530"/>
              <a:gd name="connsiteX14" fmla="*/ 7514509 w 8654508"/>
              <a:gd name="connsiteY14" fmla="*/ 779648 h 847530"/>
              <a:gd name="connsiteX15" fmla="*/ 8046504 w 8654508"/>
              <a:gd name="connsiteY15" fmla="*/ 771142 h 847530"/>
              <a:gd name="connsiteX16" fmla="*/ 8524227 w 8654508"/>
              <a:gd name="connsiteY16" fmla="*/ 737154 h 847530"/>
              <a:gd name="connsiteX17" fmla="*/ 8654508 w 8654508"/>
              <a:gd name="connsiteY17" fmla="*/ 754148 h 847530"/>
              <a:gd name="connsiteX18" fmla="*/ 8654508 w 8654508"/>
              <a:gd name="connsiteY18" fmla="*/ 133791 h 847530"/>
              <a:gd name="connsiteX19" fmla="*/ 8469932 w 8654508"/>
              <a:gd name="connsiteY19" fmla="*/ 65870 h 847530"/>
              <a:gd name="connsiteX20" fmla="*/ 7655636 w 8654508"/>
              <a:gd name="connsiteY20" fmla="*/ 14889 h 847530"/>
              <a:gd name="connsiteX21" fmla="*/ 7069345 w 8654508"/>
              <a:gd name="connsiteY21" fmla="*/ 108364 h 847530"/>
              <a:gd name="connsiteX22" fmla="*/ 6168195 w 8654508"/>
              <a:gd name="connsiteY22" fmla="*/ 201839 h 847530"/>
              <a:gd name="connsiteX23" fmla="*/ 5201904 w 8654508"/>
              <a:gd name="connsiteY23" fmla="*/ 201839 h 847530"/>
              <a:gd name="connsiteX24" fmla="*/ 3475614 w 8654508"/>
              <a:gd name="connsiteY24" fmla="*/ 193333 h 847530"/>
              <a:gd name="connsiteX25" fmla="*/ 2389886 w 8654508"/>
              <a:gd name="connsiteY25" fmla="*/ 65870 h 847530"/>
              <a:gd name="connsiteX26" fmla="*/ 598454 w 8654508"/>
              <a:gd name="connsiteY26" fmla="*/ 57364 h 847530"/>
              <a:gd name="connsiteX27" fmla="*/ 58632 w 8654508"/>
              <a:gd name="connsiteY27" fmla="*/ 66415 h 847530"/>
              <a:gd name="connsiteX0" fmla="*/ 54170 w 8650046"/>
              <a:gd name="connsiteY0" fmla="*/ 66415 h 847528"/>
              <a:gd name="connsiteX1" fmla="*/ 20012 w 8650046"/>
              <a:gd name="connsiteY1" fmla="*/ 139144 h 847528"/>
              <a:gd name="connsiteX2" fmla="*/ 32232 w 8650046"/>
              <a:gd name="connsiteY2" fmla="*/ 350379 h 847528"/>
              <a:gd name="connsiteX3" fmla="*/ 46894 w 8650046"/>
              <a:gd name="connsiteY3" fmla="*/ 609625 h 847528"/>
              <a:gd name="connsiteX4" fmla="*/ 59111 w 8650046"/>
              <a:gd name="connsiteY4" fmla="*/ 686441 h 847528"/>
              <a:gd name="connsiteX5" fmla="*/ 95454 w 8650046"/>
              <a:gd name="connsiteY5" fmla="*/ 846591 h 847528"/>
              <a:gd name="connsiteX6" fmla="*/ 952255 w 8650046"/>
              <a:gd name="connsiteY6" fmla="*/ 754148 h 847528"/>
              <a:gd name="connsiteX7" fmla="*/ 1647114 w 8650046"/>
              <a:gd name="connsiteY7" fmla="*/ 788136 h 847528"/>
              <a:gd name="connsiteX8" fmla="*/ 2103124 w 8650046"/>
              <a:gd name="connsiteY8" fmla="*/ 728648 h 847528"/>
              <a:gd name="connsiteX9" fmla="*/ 2580846 w 8650046"/>
              <a:gd name="connsiteY9" fmla="*/ 728648 h 847528"/>
              <a:gd name="connsiteX10" fmla="*/ 3351715 w 8650046"/>
              <a:gd name="connsiteY10" fmla="*/ 771142 h 847528"/>
              <a:gd name="connsiteX11" fmla="*/ 4231151 w 8650046"/>
              <a:gd name="connsiteY11" fmla="*/ 754148 h 847528"/>
              <a:gd name="connsiteX12" fmla="*/ 4860869 w 8650046"/>
              <a:gd name="connsiteY12" fmla="*/ 762654 h 847528"/>
              <a:gd name="connsiteX13" fmla="*/ 5696879 w 8650046"/>
              <a:gd name="connsiteY13" fmla="*/ 762654 h 847528"/>
              <a:gd name="connsiteX14" fmla="*/ 6760892 w 8650046"/>
              <a:gd name="connsiteY14" fmla="*/ 788154 h 847528"/>
              <a:gd name="connsiteX15" fmla="*/ 7510047 w 8650046"/>
              <a:gd name="connsiteY15" fmla="*/ 779648 h 847528"/>
              <a:gd name="connsiteX16" fmla="*/ 8042042 w 8650046"/>
              <a:gd name="connsiteY16" fmla="*/ 771142 h 847528"/>
              <a:gd name="connsiteX17" fmla="*/ 8519765 w 8650046"/>
              <a:gd name="connsiteY17" fmla="*/ 737154 h 847528"/>
              <a:gd name="connsiteX18" fmla="*/ 8650046 w 8650046"/>
              <a:gd name="connsiteY18" fmla="*/ 754148 h 847528"/>
              <a:gd name="connsiteX19" fmla="*/ 8650046 w 8650046"/>
              <a:gd name="connsiteY19" fmla="*/ 133791 h 847528"/>
              <a:gd name="connsiteX20" fmla="*/ 8465470 w 8650046"/>
              <a:gd name="connsiteY20" fmla="*/ 65870 h 847528"/>
              <a:gd name="connsiteX21" fmla="*/ 7651174 w 8650046"/>
              <a:gd name="connsiteY21" fmla="*/ 14889 h 847528"/>
              <a:gd name="connsiteX22" fmla="*/ 7064883 w 8650046"/>
              <a:gd name="connsiteY22" fmla="*/ 108364 h 847528"/>
              <a:gd name="connsiteX23" fmla="*/ 6163733 w 8650046"/>
              <a:gd name="connsiteY23" fmla="*/ 201839 h 847528"/>
              <a:gd name="connsiteX24" fmla="*/ 5197442 w 8650046"/>
              <a:gd name="connsiteY24" fmla="*/ 201839 h 847528"/>
              <a:gd name="connsiteX25" fmla="*/ 3471152 w 8650046"/>
              <a:gd name="connsiteY25" fmla="*/ 193333 h 847528"/>
              <a:gd name="connsiteX26" fmla="*/ 2385424 w 8650046"/>
              <a:gd name="connsiteY26" fmla="*/ 65870 h 847528"/>
              <a:gd name="connsiteX27" fmla="*/ 593992 w 8650046"/>
              <a:gd name="connsiteY27" fmla="*/ 57364 h 847528"/>
              <a:gd name="connsiteX28" fmla="*/ 54170 w 8650046"/>
              <a:gd name="connsiteY28" fmla="*/ 66415 h 847528"/>
              <a:gd name="connsiteX0" fmla="*/ 54170 w 8650046"/>
              <a:gd name="connsiteY0" fmla="*/ 66415 h 847530"/>
              <a:gd name="connsiteX1" fmla="*/ 20012 w 8650046"/>
              <a:gd name="connsiteY1" fmla="*/ 139144 h 847530"/>
              <a:gd name="connsiteX2" fmla="*/ 32232 w 8650046"/>
              <a:gd name="connsiteY2" fmla="*/ 350379 h 847530"/>
              <a:gd name="connsiteX3" fmla="*/ 46894 w 8650046"/>
              <a:gd name="connsiteY3" fmla="*/ 609625 h 847530"/>
              <a:gd name="connsiteX4" fmla="*/ 59111 w 8650046"/>
              <a:gd name="connsiteY4" fmla="*/ 686441 h 847530"/>
              <a:gd name="connsiteX5" fmla="*/ 95454 w 8650046"/>
              <a:gd name="connsiteY5" fmla="*/ 846591 h 847530"/>
              <a:gd name="connsiteX6" fmla="*/ 952255 w 8650046"/>
              <a:gd name="connsiteY6" fmla="*/ 754148 h 847530"/>
              <a:gd name="connsiteX7" fmla="*/ 1647114 w 8650046"/>
              <a:gd name="connsiteY7" fmla="*/ 788136 h 847530"/>
              <a:gd name="connsiteX8" fmla="*/ 2103124 w 8650046"/>
              <a:gd name="connsiteY8" fmla="*/ 728648 h 847530"/>
              <a:gd name="connsiteX9" fmla="*/ 2580846 w 8650046"/>
              <a:gd name="connsiteY9" fmla="*/ 728648 h 847530"/>
              <a:gd name="connsiteX10" fmla="*/ 3351715 w 8650046"/>
              <a:gd name="connsiteY10" fmla="*/ 771142 h 847530"/>
              <a:gd name="connsiteX11" fmla="*/ 4231151 w 8650046"/>
              <a:gd name="connsiteY11" fmla="*/ 754148 h 847530"/>
              <a:gd name="connsiteX12" fmla="*/ 4860869 w 8650046"/>
              <a:gd name="connsiteY12" fmla="*/ 762654 h 847530"/>
              <a:gd name="connsiteX13" fmla="*/ 5696879 w 8650046"/>
              <a:gd name="connsiteY13" fmla="*/ 762654 h 847530"/>
              <a:gd name="connsiteX14" fmla="*/ 6760892 w 8650046"/>
              <a:gd name="connsiteY14" fmla="*/ 788154 h 847530"/>
              <a:gd name="connsiteX15" fmla="*/ 7510047 w 8650046"/>
              <a:gd name="connsiteY15" fmla="*/ 779648 h 847530"/>
              <a:gd name="connsiteX16" fmla="*/ 8042042 w 8650046"/>
              <a:gd name="connsiteY16" fmla="*/ 771142 h 847530"/>
              <a:gd name="connsiteX17" fmla="*/ 8519765 w 8650046"/>
              <a:gd name="connsiteY17" fmla="*/ 737154 h 847530"/>
              <a:gd name="connsiteX18" fmla="*/ 8650046 w 8650046"/>
              <a:gd name="connsiteY18" fmla="*/ 754148 h 847530"/>
              <a:gd name="connsiteX19" fmla="*/ 8650046 w 8650046"/>
              <a:gd name="connsiteY19" fmla="*/ 133791 h 847530"/>
              <a:gd name="connsiteX20" fmla="*/ 8465470 w 8650046"/>
              <a:gd name="connsiteY20" fmla="*/ 65870 h 847530"/>
              <a:gd name="connsiteX21" fmla="*/ 7651174 w 8650046"/>
              <a:gd name="connsiteY21" fmla="*/ 14889 h 847530"/>
              <a:gd name="connsiteX22" fmla="*/ 7064883 w 8650046"/>
              <a:gd name="connsiteY22" fmla="*/ 108364 h 847530"/>
              <a:gd name="connsiteX23" fmla="*/ 6163733 w 8650046"/>
              <a:gd name="connsiteY23" fmla="*/ 201839 h 847530"/>
              <a:gd name="connsiteX24" fmla="*/ 5197442 w 8650046"/>
              <a:gd name="connsiteY24" fmla="*/ 201839 h 847530"/>
              <a:gd name="connsiteX25" fmla="*/ 3471152 w 8650046"/>
              <a:gd name="connsiteY25" fmla="*/ 193333 h 847530"/>
              <a:gd name="connsiteX26" fmla="*/ 2385424 w 8650046"/>
              <a:gd name="connsiteY26" fmla="*/ 65870 h 847530"/>
              <a:gd name="connsiteX27" fmla="*/ 593992 w 8650046"/>
              <a:gd name="connsiteY27" fmla="*/ 57364 h 847530"/>
              <a:gd name="connsiteX28" fmla="*/ 54170 w 8650046"/>
              <a:gd name="connsiteY28" fmla="*/ 66415 h 847530"/>
              <a:gd name="connsiteX0" fmla="*/ 48208 w 8644084"/>
              <a:gd name="connsiteY0" fmla="*/ 66415 h 847528"/>
              <a:gd name="connsiteX1" fmla="*/ 14050 w 8644084"/>
              <a:gd name="connsiteY1" fmla="*/ 139144 h 847528"/>
              <a:gd name="connsiteX2" fmla="*/ 26270 w 8644084"/>
              <a:gd name="connsiteY2" fmla="*/ 350379 h 847528"/>
              <a:gd name="connsiteX3" fmla="*/ 40932 w 8644084"/>
              <a:gd name="connsiteY3" fmla="*/ 609625 h 847528"/>
              <a:gd name="connsiteX4" fmla="*/ 53149 w 8644084"/>
              <a:gd name="connsiteY4" fmla="*/ 686441 h 847528"/>
              <a:gd name="connsiteX5" fmla="*/ 89492 w 8644084"/>
              <a:gd name="connsiteY5" fmla="*/ 846591 h 847528"/>
              <a:gd name="connsiteX6" fmla="*/ 946293 w 8644084"/>
              <a:gd name="connsiteY6" fmla="*/ 754148 h 847528"/>
              <a:gd name="connsiteX7" fmla="*/ 1641152 w 8644084"/>
              <a:gd name="connsiteY7" fmla="*/ 788136 h 847528"/>
              <a:gd name="connsiteX8" fmla="*/ 2097162 w 8644084"/>
              <a:gd name="connsiteY8" fmla="*/ 728648 h 847528"/>
              <a:gd name="connsiteX9" fmla="*/ 2574884 w 8644084"/>
              <a:gd name="connsiteY9" fmla="*/ 728648 h 847528"/>
              <a:gd name="connsiteX10" fmla="*/ 3345753 w 8644084"/>
              <a:gd name="connsiteY10" fmla="*/ 771142 h 847528"/>
              <a:gd name="connsiteX11" fmla="*/ 4225189 w 8644084"/>
              <a:gd name="connsiteY11" fmla="*/ 754148 h 847528"/>
              <a:gd name="connsiteX12" fmla="*/ 4854907 w 8644084"/>
              <a:gd name="connsiteY12" fmla="*/ 762654 h 847528"/>
              <a:gd name="connsiteX13" fmla="*/ 5690917 w 8644084"/>
              <a:gd name="connsiteY13" fmla="*/ 762654 h 847528"/>
              <a:gd name="connsiteX14" fmla="*/ 6754930 w 8644084"/>
              <a:gd name="connsiteY14" fmla="*/ 788154 h 847528"/>
              <a:gd name="connsiteX15" fmla="*/ 7504085 w 8644084"/>
              <a:gd name="connsiteY15" fmla="*/ 779648 h 847528"/>
              <a:gd name="connsiteX16" fmla="*/ 8036080 w 8644084"/>
              <a:gd name="connsiteY16" fmla="*/ 771142 h 847528"/>
              <a:gd name="connsiteX17" fmla="*/ 8513803 w 8644084"/>
              <a:gd name="connsiteY17" fmla="*/ 737154 h 847528"/>
              <a:gd name="connsiteX18" fmla="*/ 8644084 w 8644084"/>
              <a:gd name="connsiteY18" fmla="*/ 754148 h 847528"/>
              <a:gd name="connsiteX19" fmla="*/ 8644084 w 8644084"/>
              <a:gd name="connsiteY19" fmla="*/ 133791 h 847528"/>
              <a:gd name="connsiteX20" fmla="*/ 8459508 w 8644084"/>
              <a:gd name="connsiteY20" fmla="*/ 65870 h 847528"/>
              <a:gd name="connsiteX21" fmla="*/ 7645212 w 8644084"/>
              <a:gd name="connsiteY21" fmla="*/ 14889 h 847528"/>
              <a:gd name="connsiteX22" fmla="*/ 7058921 w 8644084"/>
              <a:gd name="connsiteY22" fmla="*/ 108364 h 847528"/>
              <a:gd name="connsiteX23" fmla="*/ 6157771 w 8644084"/>
              <a:gd name="connsiteY23" fmla="*/ 201839 h 847528"/>
              <a:gd name="connsiteX24" fmla="*/ 5191480 w 8644084"/>
              <a:gd name="connsiteY24" fmla="*/ 201839 h 847528"/>
              <a:gd name="connsiteX25" fmla="*/ 3465190 w 8644084"/>
              <a:gd name="connsiteY25" fmla="*/ 193333 h 847528"/>
              <a:gd name="connsiteX26" fmla="*/ 2379462 w 8644084"/>
              <a:gd name="connsiteY26" fmla="*/ 65870 h 847528"/>
              <a:gd name="connsiteX27" fmla="*/ 588030 w 8644084"/>
              <a:gd name="connsiteY27" fmla="*/ 57364 h 847528"/>
              <a:gd name="connsiteX28" fmla="*/ 48208 w 8644084"/>
              <a:gd name="connsiteY28" fmla="*/ 66415 h 847528"/>
              <a:gd name="connsiteX0" fmla="*/ 39893 w 8635769"/>
              <a:gd name="connsiteY0" fmla="*/ 66415 h 847530"/>
              <a:gd name="connsiteX1" fmla="*/ 5735 w 8635769"/>
              <a:gd name="connsiteY1" fmla="*/ 139144 h 847530"/>
              <a:gd name="connsiteX2" fmla="*/ 17955 w 8635769"/>
              <a:gd name="connsiteY2" fmla="*/ 350379 h 847530"/>
              <a:gd name="connsiteX3" fmla="*/ 32617 w 8635769"/>
              <a:gd name="connsiteY3" fmla="*/ 609625 h 847530"/>
              <a:gd name="connsiteX4" fmla="*/ 44834 w 8635769"/>
              <a:gd name="connsiteY4" fmla="*/ 686441 h 847530"/>
              <a:gd name="connsiteX5" fmla="*/ 81177 w 8635769"/>
              <a:gd name="connsiteY5" fmla="*/ 846591 h 847530"/>
              <a:gd name="connsiteX6" fmla="*/ 937978 w 8635769"/>
              <a:gd name="connsiteY6" fmla="*/ 754148 h 847530"/>
              <a:gd name="connsiteX7" fmla="*/ 1632837 w 8635769"/>
              <a:gd name="connsiteY7" fmla="*/ 788136 h 847530"/>
              <a:gd name="connsiteX8" fmla="*/ 2088847 w 8635769"/>
              <a:gd name="connsiteY8" fmla="*/ 728648 h 847530"/>
              <a:gd name="connsiteX9" fmla="*/ 2566569 w 8635769"/>
              <a:gd name="connsiteY9" fmla="*/ 728648 h 847530"/>
              <a:gd name="connsiteX10" fmla="*/ 3337438 w 8635769"/>
              <a:gd name="connsiteY10" fmla="*/ 771142 h 847530"/>
              <a:gd name="connsiteX11" fmla="*/ 4216874 w 8635769"/>
              <a:gd name="connsiteY11" fmla="*/ 754148 h 847530"/>
              <a:gd name="connsiteX12" fmla="*/ 4846592 w 8635769"/>
              <a:gd name="connsiteY12" fmla="*/ 762654 h 847530"/>
              <a:gd name="connsiteX13" fmla="*/ 5682602 w 8635769"/>
              <a:gd name="connsiteY13" fmla="*/ 762654 h 847530"/>
              <a:gd name="connsiteX14" fmla="*/ 6746615 w 8635769"/>
              <a:gd name="connsiteY14" fmla="*/ 788154 h 847530"/>
              <a:gd name="connsiteX15" fmla="*/ 7495770 w 8635769"/>
              <a:gd name="connsiteY15" fmla="*/ 779648 h 847530"/>
              <a:gd name="connsiteX16" fmla="*/ 8027765 w 8635769"/>
              <a:gd name="connsiteY16" fmla="*/ 771142 h 847530"/>
              <a:gd name="connsiteX17" fmla="*/ 8505488 w 8635769"/>
              <a:gd name="connsiteY17" fmla="*/ 737154 h 847530"/>
              <a:gd name="connsiteX18" fmla="*/ 8635769 w 8635769"/>
              <a:gd name="connsiteY18" fmla="*/ 754148 h 847530"/>
              <a:gd name="connsiteX19" fmla="*/ 8635769 w 8635769"/>
              <a:gd name="connsiteY19" fmla="*/ 133791 h 847530"/>
              <a:gd name="connsiteX20" fmla="*/ 8451193 w 8635769"/>
              <a:gd name="connsiteY20" fmla="*/ 65870 h 847530"/>
              <a:gd name="connsiteX21" fmla="*/ 7636897 w 8635769"/>
              <a:gd name="connsiteY21" fmla="*/ 14889 h 847530"/>
              <a:gd name="connsiteX22" fmla="*/ 7050606 w 8635769"/>
              <a:gd name="connsiteY22" fmla="*/ 108364 h 847530"/>
              <a:gd name="connsiteX23" fmla="*/ 6149456 w 8635769"/>
              <a:gd name="connsiteY23" fmla="*/ 201839 h 847530"/>
              <a:gd name="connsiteX24" fmla="*/ 5183165 w 8635769"/>
              <a:gd name="connsiteY24" fmla="*/ 201839 h 847530"/>
              <a:gd name="connsiteX25" fmla="*/ 3456875 w 8635769"/>
              <a:gd name="connsiteY25" fmla="*/ 193333 h 847530"/>
              <a:gd name="connsiteX26" fmla="*/ 2371147 w 8635769"/>
              <a:gd name="connsiteY26" fmla="*/ 65870 h 847530"/>
              <a:gd name="connsiteX27" fmla="*/ 579715 w 8635769"/>
              <a:gd name="connsiteY27" fmla="*/ 57364 h 847530"/>
              <a:gd name="connsiteX28" fmla="*/ 39893 w 8635769"/>
              <a:gd name="connsiteY28" fmla="*/ 66415 h 847530"/>
              <a:gd name="connsiteX0" fmla="*/ 39893 w 8635769"/>
              <a:gd name="connsiteY0" fmla="*/ 66415 h 847528"/>
              <a:gd name="connsiteX1" fmla="*/ 5735 w 8635769"/>
              <a:gd name="connsiteY1" fmla="*/ 139144 h 847528"/>
              <a:gd name="connsiteX2" fmla="*/ 17955 w 8635769"/>
              <a:gd name="connsiteY2" fmla="*/ 350379 h 847528"/>
              <a:gd name="connsiteX3" fmla="*/ 32617 w 8635769"/>
              <a:gd name="connsiteY3" fmla="*/ 609625 h 847528"/>
              <a:gd name="connsiteX4" fmla="*/ 44834 w 8635769"/>
              <a:gd name="connsiteY4" fmla="*/ 686441 h 847528"/>
              <a:gd name="connsiteX5" fmla="*/ 81177 w 8635769"/>
              <a:gd name="connsiteY5" fmla="*/ 846591 h 847528"/>
              <a:gd name="connsiteX6" fmla="*/ 937978 w 8635769"/>
              <a:gd name="connsiteY6" fmla="*/ 754148 h 847528"/>
              <a:gd name="connsiteX7" fmla="*/ 1632837 w 8635769"/>
              <a:gd name="connsiteY7" fmla="*/ 788136 h 847528"/>
              <a:gd name="connsiteX8" fmla="*/ 2088847 w 8635769"/>
              <a:gd name="connsiteY8" fmla="*/ 728648 h 847528"/>
              <a:gd name="connsiteX9" fmla="*/ 2566569 w 8635769"/>
              <a:gd name="connsiteY9" fmla="*/ 728648 h 847528"/>
              <a:gd name="connsiteX10" fmla="*/ 3337438 w 8635769"/>
              <a:gd name="connsiteY10" fmla="*/ 771142 h 847528"/>
              <a:gd name="connsiteX11" fmla="*/ 4216874 w 8635769"/>
              <a:gd name="connsiteY11" fmla="*/ 754148 h 847528"/>
              <a:gd name="connsiteX12" fmla="*/ 4846592 w 8635769"/>
              <a:gd name="connsiteY12" fmla="*/ 762654 h 847528"/>
              <a:gd name="connsiteX13" fmla="*/ 5682602 w 8635769"/>
              <a:gd name="connsiteY13" fmla="*/ 762654 h 847528"/>
              <a:gd name="connsiteX14" fmla="*/ 6746615 w 8635769"/>
              <a:gd name="connsiteY14" fmla="*/ 788154 h 847528"/>
              <a:gd name="connsiteX15" fmla="*/ 7495770 w 8635769"/>
              <a:gd name="connsiteY15" fmla="*/ 779648 h 847528"/>
              <a:gd name="connsiteX16" fmla="*/ 8027765 w 8635769"/>
              <a:gd name="connsiteY16" fmla="*/ 771142 h 847528"/>
              <a:gd name="connsiteX17" fmla="*/ 8505488 w 8635769"/>
              <a:gd name="connsiteY17" fmla="*/ 737154 h 847528"/>
              <a:gd name="connsiteX18" fmla="*/ 8635769 w 8635769"/>
              <a:gd name="connsiteY18" fmla="*/ 754148 h 847528"/>
              <a:gd name="connsiteX19" fmla="*/ 8635769 w 8635769"/>
              <a:gd name="connsiteY19" fmla="*/ 133791 h 847528"/>
              <a:gd name="connsiteX20" fmla="*/ 8451193 w 8635769"/>
              <a:gd name="connsiteY20" fmla="*/ 65870 h 847528"/>
              <a:gd name="connsiteX21" fmla="*/ 7636897 w 8635769"/>
              <a:gd name="connsiteY21" fmla="*/ 14889 h 847528"/>
              <a:gd name="connsiteX22" fmla="*/ 7050606 w 8635769"/>
              <a:gd name="connsiteY22" fmla="*/ 108364 h 847528"/>
              <a:gd name="connsiteX23" fmla="*/ 6149456 w 8635769"/>
              <a:gd name="connsiteY23" fmla="*/ 201839 h 847528"/>
              <a:gd name="connsiteX24" fmla="*/ 5183165 w 8635769"/>
              <a:gd name="connsiteY24" fmla="*/ 201839 h 847528"/>
              <a:gd name="connsiteX25" fmla="*/ 3456875 w 8635769"/>
              <a:gd name="connsiteY25" fmla="*/ 193333 h 847528"/>
              <a:gd name="connsiteX26" fmla="*/ 2371147 w 8635769"/>
              <a:gd name="connsiteY26" fmla="*/ 65870 h 847528"/>
              <a:gd name="connsiteX27" fmla="*/ 579715 w 8635769"/>
              <a:gd name="connsiteY27" fmla="*/ 57364 h 847528"/>
              <a:gd name="connsiteX28" fmla="*/ 39893 w 8635769"/>
              <a:gd name="connsiteY28" fmla="*/ 66415 h 847528"/>
              <a:gd name="connsiteX0" fmla="*/ 36653 w 8632529"/>
              <a:gd name="connsiteY0" fmla="*/ 66415 h 847530"/>
              <a:gd name="connsiteX1" fmla="*/ 2495 w 8632529"/>
              <a:gd name="connsiteY1" fmla="*/ 139144 h 847530"/>
              <a:gd name="connsiteX2" fmla="*/ 14715 w 8632529"/>
              <a:gd name="connsiteY2" fmla="*/ 350379 h 847530"/>
              <a:gd name="connsiteX3" fmla="*/ 29377 w 8632529"/>
              <a:gd name="connsiteY3" fmla="*/ 609625 h 847530"/>
              <a:gd name="connsiteX4" fmla="*/ 41594 w 8632529"/>
              <a:gd name="connsiteY4" fmla="*/ 686441 h 847530"/>
              <a:gd name="connsiteX5" fmla="*/ 77937 w 8632529"/>
              <a:gd name="connsiteY5" fmla="*/ 846591 h 847530"/>
              <a:gd name="connsiteX6" fmla="*/ 934738 w 8632529"/>
              <a:gd name="connsiteY6" fmla="*/ 754148 h 847530"/>
              <a:gd name="connsiteX7" fmla="*/ 1629597 w 8632529"/>
              <a:gd name="connsiteY7" fmla="*/ 788136 h 847530"/>
              <a:gd name="connsiteX8" fmla="*/ 2085607 w 8632529"/>
              <a:gd name="connsiteY8" fmla="*/ 728648 h 847530"/>
              <a:gd name="connsiteX9" fmla="*/ 2563329 w 8632529"/>
              <a:gd name="connsiteY9" fmla="*/ 728648 h 847530"/>
              <a:gd name="connsiteX10" fmla="*/ 3334198 w 8632529"/>
              <a:gd name="connsiteY10" fmla="*/ 771142 h 847530"/>
              <a:gd name="connsiteX11" fmla="*/ 4213634 w 8632529"/>
              <a:gd name="connsiteY11" fmla="*/ 754148 h 847530"/>
              <a:gd name="connsiteX12" fmla="*/ 4843352 w 8632529"/>
              <a:gd name="connsiteY12" fmla="*/ 762654 h 847530"/>
              <a:gd name="connsiteX13" fmla="*/ 5679362 w 8632529"/>
              <a:gd name="connsiteY13" fmla="*/ 762654 h 847530"/>
              <a:gd name="connsiteX14" fmla="*/ 6743375 w 8632529"/>
              <a:gd name="connsiteY14" fmla="*/ 788154 h 847530"/>
              <a:gd name="connsiteX15" fmla="*/ 7492530 w 8632529"/>
              <a:gd name="connsiteY15" fmla="*/ 779648 h 847530"/>
              <a:gd name="connsiteX16" fmla="*/ 8024525 w 8632529"/>
              <a:gd name="connsiteY16" fmla="*/ 771142 h 847530"/>
              <a:gd name="connsiteX17" fmla="*/ 8502248 w 8632529"/>
              <a:gd name="connsiteY17" fmla="*/ 737154 h 847530"/>
              <a:gd name="connsiteX18" fmla="*/ 8632529 w 8632529"/>
              <a:gd name="connsiteY18" fmla="*/ 754148 h 847530"/>
              <a:gd name="connsiteX19" fmla="*/ 8632529 w 8632529"/>
              <a:gd name="connsiteY19" fmla="*/ 133791 h 847530"/>
              <a:gd name="connsiteX20" fmla="*/ 8447953 w 8632529"/>
              <a:gd name="connsiteY20" fmla="*/ 65870 h 847530"/>
              <a:gd name="connsiteX21" fmla="*/ 7633657 w 8632529"/>
              <a:gd name="connsiteY21" fmla="*/ 14889 h 847530"/>
              <a:gd name="connsiteX22" fmla="*/ 7047366 w 8632529"/>
              <a:gd name="connsiteY22" fmla="*/ 108364 h 847530"/>
              <a:gd name="connsiteX23" fmla="*/ 6146216 w 8632529"/>
              <a:gd name="connsiteY23" fmla="*/ 201839 h 847530"/>
              <a:gd name="connsiteX24" fmla="*/ 5179925 w 8632529"/>
              <a:gd name="connsiteY24" fmla="*/ 201839 h 847530"/>
              <a:gd name="connsiteX25" fmla="*/ 3453635 w 8632529"/>
              <a:gd name="connsiteY25" fmla="*/ 193333 h 847530"/>
              <a:gd name="connsiteX26" fmla="*/ 2367907 w 8632529"/>
              <a:gd name="connsiteY26" fmla="*/ 65870 h 847530"/>
              <a:gd name="connsiteX27" fmla="*/ 576475 w 8632529"/>
              <a:gd name="connsiteY27" fmla="*/ 57364 h 847530"/>
              <a:gd name="connsiteX28" fmla="*/ 36653 w 863252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148486 w 8634799"/>
              <a:gd name="connsiteY23" fmla="*/ 201839 h 847528"/>
              <a:gd name="connsiteX24" fmla="*/ 5182195 w 8634799"/>
              <a:gd name="connsiteY24" fmla="*/ 201839 h 847528"/>
              <a:gd name="connsiteX25" fmla="*/ 3455905 w 8634799"/>
              <a:gd name="connsiteY25" fmla="*/ 193333 h 847528"/>
              <a:gd name="connsiteX26" fmla="*/ 2370177 w 8634799"/>
              <a:gd name="connsiteY26" fmla="*/ 65870 h 847528"/>
              <a:gd name="connsiteX27" fmla="*/ 578745 w 8634799"/>
              <a:gd name="connsiteY27" fmla="*/ 57364 h 847528"/>
              <a:gd name="connsiteX28" fmla="*/ 38923 w 8634799"/>
              <a:gd name="connsiteY28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132068 w 8634799"/>
              <a:gd name="connsiteY23" fmla="*/ 131955 h 847530"/>
              <a:gd name="connsiteX24" fmla="*/ 5182195 w 8634799"/>
              <a:gd name="connsiteY24" fmla="*/ 201839 h 847530"/>
              <a:gd name="connsiteX25" fmla="*/ 3455905 w 8634799"/>
              <a:gd name="connsiteY25" fmla="*/ 193333 h 847530"/>
              <a:gd name="connsiteX26" fmla="*/ 2370177 w 8634799"/>
              <a:gd name="connsiteY26" fmla="*/ 65870 h 847530"/>
              <a:gd name="connsiteX27" fmla="*/ 578745 w 8634799"/>
              <a:gd name="connsiteY27" fmla="*/ 57364 h 847530"/>
              <a:gd name="connsiteX28" fmla="*/ 38923 w 863479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132068 w 8634799"/>
              <a:gd name="connsiteY23" fmla="*/ 131955 h 847528"/>
              <a:gd name="connsiteX24" fmla="*/ 5182195 w 8634799"/>
              <a:gd name="connsiteY24" fmla="*/ 201839 h 847528"/>
              <a:gd name="connsiteX25" fmla="*/ 3455905 w 8634799"/>
              <a:gd name="connsiteY25" fmla="*/ 193333 h 847528"/>
              <a:gd name="connsiteX26" fmla="*/ 2370177 w 8634799"/>
              <a:gd name="connsiteY26" fmla="*/ 65870 h 847528"/>
              <a:gd name="connsiteX27" fmla="*/ 578745 w 8634799"/>
              <a:gd name="connsiteY27" fmla="*/ 57364 h 847528"/>
              <a:gd name="connsiteX28" fmla="*/ 38923 w 8634799"/>
              <a:gd name="connsiteY28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132068 w 8634799"/>
              <a:gd name="connsiteY23" fmla="*/ 131955 h 847530"/>
              <a:gd name="connsiteX24" fmla="*/ 5182195 w 8634799"/>
              <a:gd name="connsiteY24" fmla="*/ 201839 h 847530"/>
              <a:gd name="connsiteX25" fmla="*/ 3455905 w 8634799"/>
              <a:gd name="connsiteY25" fmla="*/ 193333 h 847530"/>
              <a:gd name="connsiteX26" fmla="*/ 2370177 w 8634799"/>
              <a:gd name="connsiteY26" fmla="*/ 65870 h 847530"/>
              <a:gd name="connsiteX27" fmla="*/ 578745 w 8634799"/>
              <a:gd name="connsiteY27" fmla="*/ 57364 h 847530"/>
              <a:gd name="connsiteX28" fmla="*/ 38923 w 863479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342549 w 8634799"/>
              <a:gd name="connsiteY23" fmla="*/ 55805 h 847528"/>
              <a:gd name="connsiteX24" fmla="*/ 6132068 w 8634799"/>
              <a:gd name="connsiteY24" fmla="*/ 131955 h 847528"/>
              <a:gd name="connsiteX25" fmla="*/ 5182195 w 8634799"/>
              <a:gd name="connsiteY25" fmla="*/ 201839 h 847528"/>
              <a:gd name="connsiteX26" fmla="*/ 3455905 w 8634799"/>
              <a:gd name="connsiteY26" fmla="*/ 193333 h 847528"/>
              <a:gd name="connsiteX27" fmla="*/ 2370177 w 8634799"/>
              <a:gd name="connsiteY27" fmla="*/ 65870 h 847528"/>
              <a:gd name="connsiteX28" fmla="*/ 578745 w 8634799"/>
              <a:gd name="connsiteY28" fmla="*/ 57364 h 847528"/>
              <a:gd name="connsiteX29" fmla="*/ 38923 w 8634799"/>
              <a:gd name="connsiteY29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342549 w 8634799"/>
              <a:gd name="connsiteY23" fmla="*/ 55805 h 847530"/>
              <a:gd name="connsiteX24" fmla="*/ 6132068 w 8634799"/>
              <a:gd name="connsiteY24" fmla="*/ 131955 h 847530"/>
              <a:gd name="connsiteX25" fmla="*/ 5182195 w 8634799"/>
              <a:gd name="connsiteY25" fmla="*/ 201839 h 847530"/>
              <a:gd name="connsiteX26" fmla="*/ 3455905 w 8634799"/>
              <a:gd name="connsiteY26" fmla="*/ 193333 h 847530"/>
              <a:gd name="connsiteX27" fmla="*/ 2370177 w 8634799"/>
              <a:gd name="connsiteY27" fmla="*/ 65870 h 847530"/>
              <a:gd name="connsiteX28" fmla="*/ 578745 w 8634799"/>
              <a:gd name="connsiteY28" fmla="*/ 57364 h 847530"/>
              <a:gd name="connsiteX29" fmla="*/ 38923 w 8634799"/>
              <a:gd name="connsiteY29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342549 w 8634799"/>
              <a:gd name="connsiteY23" fmla="*/ 55805 h 847528"/>
              <a:gd name="connsiteX24" fmla="*/ 5902209 w 8634799"/>
              <a:gd name="connsiteY24" fmla="*/ 158833 h 847528"/>
              <a:gd name="connsiteX25" fmla="*/ 5182195 w 8634799"/>
              <a:gd name="connsiteY25" fmla="*/ 201839 h 847528"/>
              <a:gd name="connsiteX26" fmla="*/ 3455905 w 8634799"/>
              <a:gd name="connsiteY26" fmla="*/ 193333 h 847528"/>
              <a:gd name="connsiteX27" fmla="*/ 2370177 w 8634799"/>
              <a:gd name="connsiteY27" fmla="*/ 65870 h 847528"/>
              <a:gd name="connsiteX28" fmla="*/ 578745 w 8634799"/>
              <a:gd name="connsiteY28" fmla="*/ 57364 h 847528"/>
              <a:gd name="connsiteX29" fmla="*/ 38923 w 8634799"/>
              <a:gd name="connsiteY29" fmla="*/ 66415 h 847528"/>
              <a:gd name="connsiteX0" fmla="*/ 38923 w 8634799"/>
              <a:gd name="connsiteY0" fmla="*/ 111866 h 892981"/>
              <a:gd name="connsiteX1" fmla="*/ 4765 w 8634799"/>
              <a:gd name="connsiteY1" fmla="*/ 184595 h 892981"/>
              <a:gd name="connsiteX2" fmla="*/ 16985 w 8634799"/>
              <a:gd name="connsiteY2" fmla="*/ 395830 h 892981"/>
              <a:gd name="connsiteX3" fmla="*/ 31647 w 8634799"/>
              <a:gd name="connsiteY3" fmla="*/ 655076 h 892981"/>
              <a:gd name="connsiteX4" fmla="*/ 43864 w 8634799"/>
              <a:gd name="connsiteY4" fmla="*/ 731892 h 892981"/>
              <a:gd name="connsiteX5" fmla="*/ 80207 w 8634799"/>
              <a:gd name="connsiteY5" fmla="*/ 892042 h 892981"/>
              <a:gd name="connsiteX6" fmla="*/ 937008 w 8634799"/>
              <a:gd name="connsiteY6" fmla="*/ 799599 h 892981"/>
              <a:gd name="connsiteX7" fmla="*/ 1631867 w 8634799"/>
              <a:gd name="connsiteY7" fmla="*/ 833587 h 892981"/>
              <a:gd name="connsiteX8" fmla="*/ 2087877 w 8634799"/>
              <a:gd name="connsiteY8" fmla="*/ 774099 h 892981"/>
              <a:gd name="connsiteX9" fmla="*/ 2565599 w 8634799"/>
              <a:gd name="connsiteY9" fmla="*/ 774099 h 892981"/>
              <a:gd name="connsiteX10" fmla="*/ 3336468 w 8634799"/>
              <a:gd name="connsiteY10" fmla="*/ 816593 h 892981"/>
              <a:gd name="connsiteX11" fmla="*/ 4215904 w 8634799"/>
              <a:gd name="connsiteY11" fmla="*/ 799599 h 892981"/>
              <a:gd name="connsiteX12" fmla="*/ 4845622 w 8634799"/>
              <a:gd name="connsiteY12" fmla="*/ 808105 h 892981"/>
              <a:gd name="connsiteX13" fmla="*/ 5681632 w 8634799"/>
              <a:gd name="connsiteY13" fmla="*/ 808105 h 892981"/>
              <a:gd name="connsiteX14" fmla="*/ 6745645 w 8634799"/>
              <a:gd name="connsiteY14" fmla="*/ 833605 h 892981"/>
              <a:gd name="connsiteX15" fmla="*/ 7494800 w 8634799"/>
              <a:gd name="connsiteY15" fmla="*/ 825099 h 892981"/>
              <a:gd name="connsiteX16" fmla="*/ 8026795 w 8634799"/>
              <a:gd name="connsiteY16" fmla="*/ 816593 h 892981"/>
              <a:gd name="connsiteX17" fmla="*/ 8504518 w 8634799"/>
              <a:gd name="connsiteY17" fmla="*/ 782605 h 892981"/>
              <a:gd name="connsiteX18" fmla="*/ 8634799 w 8634799"/>
              <a:gd name="connsiteY18" fmla="*/ 799599 h 892981"/>
              <a:gd name="connsiteX19" fmla="*/ 8634799 w 8634799"/>
              <a:gd name="connsiteY19" fmla="*/ 179242 h 892981"/>
              <a:gd name="connsiteX20" fmla="*/ 8450223 w 8634799"/>
              <a:gd name="connsiteY20" fmla="*/ 111321 h 892981"/>
              <a:gd name="connsiteX21" fmla="*/ 7635927 w 8634799"/>
              <a:gd name="connsiteY21" fmla="*/ 60340 h 892981"/>
              <a:gd name="connsiteX22" fmla="*/ 7049636 w 8634799"/>
              <a:gd name="connsiteY22" fmla="*/ 153815 h 892981"/>
              <a:gd name="connsiteX23" fmla="*/ 6342549 w 8634799"/>
              <a:gd name="connsiteY23" fmla="*/ 101256 h 892981"/>
              <a:gd name="connsiteX24" fmla="*/ 5902209 w 8634799"/>
              <a:gd name="connsiteY24" fmla="*/ 204284 h 892981"/>
              <a:gd name="connsiteX25" fmla="*/ 5182195 w 8634799"/>
              <a:gd name="connsiteY25" fmla="*/ 247290 h 892981"/>
              <a:gd name="connsiteX26" fmla="*/ 3469826 w 8634799"/>
              <a:gd name="connsiteY26" fmla="*/ 5421 h 892981"/>
              <a:gd name="connsiteX27" fmla="*/ 2370177 w 8634799"/>
              <a:gd name="connsiteY27" fmla="*/ 111321 h 892981"/>
              <a:gd name="connsiteX28" fmla="*/ 578745 w 8634799"/>
              <a:gd name="connsiteY28" fmla="*/ 102815 h 892981"/>
              <a:gd name="connsiteX29" fmla="*/ 38923 w 8634799"/>
              <a:gd name="connsiteY29" fmla="*/ 111866 h 892981"/>
              <a:gd name="connsiteX0" fmla="*/ 38923 w 8634799"/>
              <a:gd name="connsiteY0" fmla="*/ 135210 h 916324"/>
              <a:gd name="connsiteX1" fmla="*/ 4765 w 8634799"/>
              <a:gd name="connsiteY1" fmla="*/ 207939 h 916324"/>
              <a:gd name="connsiteX2" fmla="*/ 16985 w 8634799"/>
              <a:gd name="connsiteY2" fmla="*/ 419174 h 916324"/>
              <a:gd name="connsiteX3" fmla="*/ 31647 w 8634799"/>
              <a:gd name="connsiteY3" fmla="*/ 678420 h 916324"/>
              <a:gd name="connsiteX4" fmla="*/ 43864 w 8634799"/>
              <a:gd name="connsiteY4" fmla="*/ 755236 h 916324"/>
              <a:gd name="connsiteX5" fmla="*/ 80207 w 8634799"/>
              <a:gd name="connsiteY5" fmla="*/ 915386 h 916324"/>
              <a:gd name="connsiteX6" fmla="*/ 937008 w 8634799"/>
              <a:gd name="connsiteY6" fmla="*/ 822943 h 916324"/>
              <a:gd name="connsiteX7" fmla="*/ 1631867 w 8634799"/>
              <a:gd name="connsiteY7" fmla="*/ 856931 h 916324"/>
              <a:gd name="connsiteX8" fmla="*/ 2087877 w 8634799"/>
              <a:gd name="connsiteY8" fmla="*/ 797443 h 916324"/>
              <a:gd name="connsiteX9" fmla="*/ 2565599 w 8634799"/>
              <a:gd name="connsiteY9" fmla="*/ 797443 h 916324"/>
              <a:gd name="connsiteX10" fmla="*/ 3336468 w 8634799"/>
              <a:gd name="connsiteY10" fmla="*/ 839937 h 916324"/>
              <a:gd name="connsiteX11" fmla="*/ 4215904 w 8634799"/>
              <a:gd name="connsiteY11" fmla="*/ 822943 h 916324"/>
              <a:gd name="connsiteX12" fmla="*/ 4845622 w 8634799"/>
              <a:gd name="connsiteY12" fmla="*/ 831449 h 916324"/>
              <a:gd name="connsiteX13" fmla="*/ 5681632 w 8634799"/>
              <a:gd name="connsiteY13" fmla="*/ 831449 h 916324"/>
              <a:gd name="connsiteX14" fmla="*/ 6745645 w 8634799"/>
              <a:gd name="connsiteY14" fmla="*/ 856949 h 916324"/>
              <a:gd name="connsiteX15" fmla="*/ 7494800 w 8634799"/>
              <a:gd name="connsiteY15" fmla="*/ 848443 h 916324"/>
              <a:gd name="connsiteX16" fmla="*/ 8026795 w 8634799"/>
              <a:gd name="connsiteY16" fmla="*/ 839937 h 916324"/>
              <a:gd name="connsiteX17" fmla="*/ 8504518 w 8634799"/>
              <a:gd name="connsiteY17" fmla="*/ 805949 h 916324"/>
              <a:gd name="connsiteX18" fmla="*/ 8634799 w 8634799"/>
              <a:gd name="connsiteY18" fmla="*/ 822943 h 916324"/>
              <a:gd name="connsiteX19" fmla="*/ 8634799 w 8634799"/>
              <a:gd name="connsiteY19" fmla="*/ 202586 h 916324"/>
              <a:gd name="connsiteX20" fmla="*/ 8450223 w 8634799"/>
              <a:gd name="connsiteY20" fmla="*/ 134665 h 916324"/>
              <a:gd name="connsiteX21" fmla="*/ 7635927 w 8634799"/>
              <a:gd name="connsiteY21" fmla="*/ 83684 h 916324"/>
              <a:gd name="connsiteX22" fmla="*/ 7049636 w 8634799"/>
              <a:gd name="connsiteY22" fmla="*/ 177159 h 916324"/>
              <a:gd name="connsiteX23" fmla="*/ 6342549 w 8634799"/>
              <a:gd name="connsiteY23" fmla="*/ 124600 h 916324"/>
              <a:gd name="connsiteX24" fmla="*/ 5902209 w 8634799"/>
              <a:gd name="connsiteY24" fmla="*/ 227628 h 916324"/>
              <a:gd name="connsiteX25" fmla="*/ 5182195 w 8634799"/>
              <a:gd name="connsiteY25" fmla="*/ 270634 h 916324"/>
              <a:gd name="connsiteX26" fmla="*/ 3469826 w 8634799"/>
              <a:gd name="connsiteY26" fmla="*/ 28765 h 916324"/>
              <a:gd name="connsiteX27" fmla="*/ 2370177 w 8634799"/>
              <a:gd name="connsiteY27" fmla="*/ 134665 h 916324"/>
              <a:gd name="connsiteX28" fmla="*/ 578745 w 8634799"/>
              <a:gd name="connsiteY28" fmla="*/ 126159 h 916324"/>
              <a:gd name="connsiteX29" fmla="*/ 38923 w 8634799"/>
              <a:gd name="connsiteY29" fmla="*/ 135210 h 916324"/>
              <a:gd name="connsiteX0" fmla="*/ 38923 w 8634799"/>
              <a:gd name="connsiteY0" fmla="*/ 128131 h 909245"/>
              <a:gd name="connsiteX1" fmla="*/ 4765 w 8634799"/>
              <a:gd name="connsiteY1" fmla="*/ 200860 h 909245"/>
              <a:gd name="connsiteX2" fmla="*/ 16985 w 8634799"/>
              <a:gd name="connsiteY2" fmla="*/ 412095 h 909245"/>
              <a:gd name="connsiteX3" fmla="*/ 31647 w 8634799"/>
              <a:gd name="connsiteY3" fmla="*/ 671341 h 909245"/>
              <a:gd name="connsiteX4" fmla="*/ 43864 w 8634799"/>
              <a:gd name="connsiteY4" fmla="*/ 748157 h 909245"/>
              <a:gd name="connsiteX5" fmla="*/ 80207 w 8634799"/>
              <a:gd name="connsiteY5" fmla="*/ 908307 h 909245"/>
              <a:gd name="connsiteX6" fmla="*/ 937008 w 8634799"/>
              <a:gd name="connsiteY6" fmla="*/ 815864 h 909245"/>
              <a:gd name="connsiteX7" fmla="*/ 1631867 w 8634799"/>
              <a:gd name="connsiteY7" fmla="*/ 849852 h 909245"/>
              <a:gd name="connsiteX8" fmla="*/ 2087877 w 8634799"/>
              <a:gd name="connsiteY8" fmla="*/ 790364 h 909245"/>
              <a:gd name="connsiteX9" fmla="*/ 2565599 w 8634799"/>
              <a:gd name="connsiteY9" fmla="*/ 790364 h 909245"/>
              <a:gd name="connsiteX10" fmla="*/ 3336468 w 8634799"/>
              <a:gd name="connsiteY10" fmla="*/ 832858 h 909245"/>
              <a:gd name="connsiteX11" fmla="*/ 4215904 w 8634799"/>
              <a:gd name="connsiteY11" fmla="*/ 815864 h 909245"/>
              <a:gd name="connsiteX12" fmla="*/ 4845622 w 8634799"/>
              <a:gd name="connsiteY12" fmla="*/ 824370 h 909245"/>
              <a:gd name="connsiteX13" fmla="*/ 5681632 w 8634799"/>
              <a:gd name="connsiteY13" fmla="*/ 824370 h 909245"/>
              <a:gd name="connsiteX14" fmla="*/ 6745645 w 8634799"/>
              <a:gd name="connsiteY14" fmla="*/ 849870 h 909245"/>
              <a:gd name="connsiteX15" fmla="*/ 7494800 w 8634799"/>
              <a:gd name="connsiteY15" fmla="*/ 841364 h 909245"/>
              <a:gd name="connsiteX16" fmla="*/ 8026795 w 8634799"/>
              <a:gd name="connsiteY16" fmla="*/ 832858 h 909245"/>
              <a:gd name="connsiteX17" fmla="*/ 8504518 w 8634799"/>
              <a:gd name="connsiteY17" fmla="*/ 798870 h 909245"/>
              <a:gd name="connsiteX18" fmla="*/ 8634799 w 8634799"/>
              <a:gd name="connsiteY18" fmla="*/ 815864 h 909245"/>
              <a:gd name="connsiteX19" fmla="*/ 8634799 w 8634799"/>
              <a:gd name="connsiteY19" fmla="*/ 195507 h 909245"/>
              <a:gd name="connsiteX20" fmla="*/ 8450223 w 8634799"/>
              <a:gd name="connsiteY20" fmla="*/ 127586 h 909245"/>
              <a:gd name="connsiteX21" fmla="*/ 7635927 w 8634799"/>
              <a:gd name="connsiteY21" fmla="*/ 76605 h 909245"/>
              <a:gd name="connsiteX22" fmla="*/ 7049636 w 8634799"/>
              <a:gd name="connsiteY22" fmla="*/ 170080 h 909245"/>
              <a:gd name="connsiteX23" fmla="*/ 6342549 w 8634799"/>
              <a:gd name="connsiteY23" fmla="*/ 117521 h 909245"/>
              <a:gd name="connsiteX24" fmla="*/ 5902209 w 8634799"/>
              <a:gd name="connsiteY24" fmla="*/ 220549 h 909245"/>
              <a:gd name="connsiteX25" fmla="*/ 5182195 w 8634799"/>
              <a:gd name="connsiteY25" fmla="*/ 263555 h 909245"/>
              <a:gd name="connsiteX26" fmla="*/ 3469826 w 8634799"/>
              <a:gd name="connsiteY26" fmla="*/ 21686 h 909245"/>
              <a:gd name="connsiteX27" fmla="*/ 2370177 w 8634799"/>
              <a:gd name="connsiteY27" fmla="*/ 127586 h 909245"/>
              <a:gd name="connsiteX28" fmla="*/ 578745 w 8634799"/>
              <a:gd name="connsiteY28" fmla="*/ 119080 h 909245"/>
              <a:gd name="connsiteX29" fmla="*/ 38923 w 8634799"/>
              <a:gd name="connsiteY29" fmla="*/ 128131 h 909245"/>
              <a:gd name="connsiteX0" fmla="*/ 38923 w 8634799"/>
              <a:gd name="connsiteY0" fmla="*/ 134331 h 915445"/>
              <a:gd name="connsiteX1" fmla="*/ 4765 w 8634799"/>
              <a:gd name="connsiteY1" fmla="*/ 207060 h 915445"/>
              <a:gd name="connsiteX2" fmla="*/ 16985 w 8634799"/>
              <a:gd name="connsiteY2" fmla="*/ 418295 h 915445"/>
              <a:gd name="connsiteX3" fmla="*/ 31647 w 8634799"/>
              <a:gd name="connsiteY3" fmla="*/ 677541 h 915445"/>
              <a:gd name="connsiteX4" fmla="*/ 43864 w 8634799"/>
              <a:gd name="connsiteY4" fmla="*/ 754357 h 915445"/>
              <a:gd name="connsiteX5" fmla="*/ 80207 w 8634799"/>
              <a:gd name="connsiteY5" fmla="*/ 914507 h 915445"/>
              <a:gd name="connsiteX6" fmla="*/ 937008 w 8634799"/>
              <a:gd name="connsiteY6" fmla="*/ 822064 h 915445"/>
              <a:gd name="connsiteX7" fmla="*/ 1631867 w 8634799"/>
              <a:gd name="connsiteY7" fmla="*/ 856052 h 915445"/>
              <a:gd name="connsiteX8" fmla="*/ 2087877 w 8634799"/>
              <a:gd name="connsiteY8" fmla="*/ 796564 h 915445"/>
              <a:gd name="connsiteX9" fmla="*/ 2565599 w 8634799"/>
              <a:gd name="connsiteY9" fmla="*/ 796564 h 915445"/>
              <a:gd name="connsiteX10" fmla="*/ 3336468 w 8634799"/>
              <a:gd name="connsiteY10" fmla="*/ 839058 h 915445"/>
              <a:gd name="connsiteX11" fmla="*/ 4215904 w 8634799"/>
              <a:gd name="connsiteY11" fmla="*/ 822064 h 915445"/>
              <a:gd name="connsiteX12" fmla="*/ 4845622 w 8634799"/>
              <a:gd name="connsiteY12" fmla="*/ 830570 h 915445"/>
              <a:gd name="connsiteX13" fmla="*/ 5681632 w 8634799"/>
              <a:gd name="connsiteY13" fmla="*/ 830570 h 915445"/>
              <a:gd name="connsiteX14" fmla="*/ 6745645 w 8634799"/>
              <a:gd name="connsiteY14" fmla="*/ 856070 h 915445"/>
              <a:gd name="connsiteX15" fmla="*/ 7494800 w 8634799"/>
              <a:gd name="connsiteY15" fmla="*/ 847564 h 915445"/>
              <a:gd name="connsiteX16" fmla="*/ 8026795 w 8634799"/>
              <a:gd name="connsiteY16" fmla="*/ 839058 h 915445"/>
              <a:gd name="connsiteX17" fmla="*/ 8504518 w 8634799"/>
              <a:gd name="connsiteY17" fmla="*/ 805070 h 915445"/>
              <a:gd name="connsiteX18" fmla="*/ 8634799 w 8634799"/>
              <a:gd name="connsiteY18" fmla="*/ 822064 h 915445"/>
              <a:gd name="connsiteX19" fmla="*/ 8634799 w 8634799"/>
              <a:gd name="connsiteY19" fmla="*/ 201707 h 915445"/>
              <a:gd name="connsiteX20" fmla="*/ 8450223 w 8634799"/>
              <a:gd name="connsiteY20" fmla="*/ 133786 h 915445"/>
              <a:gd name="connsiteX21" fmla="*/ 7635927 w 8634799"/>
              <a:gd name="connsiteY21" fmla="*/ 82805 h 915445"/>
              <a:gd name="connsiteX22" fmla="*/ 7049636 w 8634799"/>
              <a:gd name="connsiteY22" fmla="*/ 176280 h 915445"/>
              <a:gd name="connsiteX23" fmla="*/ 6342549 w 8634799"/>
              <a:gd name="connsiteY23" fmla="*/ 123721 h 915445"/>
              <a:gd name="connsiteX24" fmla="*/ 5902209 w 8634799"/>
              <a:gd name="connsiteY24" fmla="*/ 226749 h 915445"/>
              <a:gd name="connsiteX25" fmla="*/ 5182195 w 8634799"/>
              <a:gd name="connsiteY25" fmla="*/ 269755 h 915445"/>
              <a:gd name="connsiteX26" fmla="*/ 3618314 w 8634799"/>
              <a:gd name="connsiteY26" fmla="*/ 21218 h 915445"/>
              <a:gd name="connsiteX27" fmla="*/ 2370177 w 8634799"/>
              <a:gd name="connsiteY27" fmla="*/ 133786 h 915445"/>
              <a:gd name="connsiteX28" fmla="*/ 578745 w 8634799"/>
              <a:gd name="connsiteY28" fmla="*/ 125280 h 915445"/>
              <a:gd name="connsiteX29" fmla="*/ 38923 w 8634799"/>
              <a:gd name="connsiteY29" fmla="*/ 134331 h 915445"/>
              <a:gd name="connsiteX0" fmla="*/ 38923 w 8634799"/>
              <a:gd name="connsiteY0" fmla="*/ 153045 h 934159"/>
              <a:gd name="connsiteX1" fmla="*/ 4765 w 8634799"/>
              <a:gd name="connsiteY1" fmla="*/ 225774 h 934159"/>
              <a:gd name="connsiteX2" fmla="*/ 16985 w 8634799"/>
              <a:gd name="connsiteY2" fmla="*/ 437009 h 934159"/>
              <a:gd name="connsiteX3" fmla="*/ 31647 w 8634799"/>
              <a:gd name="connsiteY3" fmla="*/ 696255 h 934159"/>
              <a:gd name="connsiteX4" fmla="*/ 43864 w 8634799"/>
              <a:gd name="connsiteY4" fmla="*/ 773071 h 934159"/>
              <a:gd name="connsiteX5" fmla="*/ 80207 w 8634799"/>
              <a:gd name="connsiteY5" fmla="*/ 933221 h 934159"/>
              <a:gd name="connsiteX6" fmla="*/ 937008 w 8634799"/>
              <a:gd name="connsiteY6" fmla="*/ 840778 h 934159"/>
              <a:gd name="connsiteX7" fmla="*/ 1631867 w 8634799"/>
              <a:gd name="connsiteY7" fmla="*/ 874766 h 934159"/>
              <a:gd name="connsiteX8" fmla="*/ 2087877 w 8634799"/>
              <a:gd name="connsiteY8" fmla="*/ 815278 h 934159"/>
              <a:gd name="connsiteX9" fmla="*/ 2565599 w 8634799"/>
              <a:gd name="connsiteY9" fmla="*/ 815278 h 934159"/>
              <a:gd name="connsiteX10" fmla="*/ 3336468 w 8634799"/>
              <a:gd name="connsiteY10" fmla="*/ 857772 h 934159"/>
              <a:gd name="connsiteX11" fmla="*/ 4215904 w 8634799"/>
              <a:gd name="connsiteY11" fmla="*/ 840778 h 934159"/>
              <a:gd name="connsiteX12" fmla="*/ 4845622 w 8634799"/>
              <a:gd name="connsiteY12" fmla="*/ 849284 h 934159"/>
              <a:gd name="connsiteX13" fmla="*/ 5681632 w 8634799"/>
              <a:gd name="connsiteY13" fmla="*/ 849284 h 934159"/>
              <a:gd name="connsiteX14" fmla="*/ 6745645 w 8634799"/>
              <a:gd name="connsiteY14" fmla="*/ 874784 h 934159"/>
              <a:gd name="connsiteX15" fmla="*/ 7494800 w 8634799"/>
              <a:gd name="connsiteY15" fmla="*/ 866278 h 934159"/>
              <a:gd name="connsiteX16" fmla="*/ 8026795 w 8634799"/>
              <a:gd name="connsiteY16" fmla="*/ 857772 h 934159"/>
              <a:gd name="connsiteX17" fmla="*/ 8504518 w 8634799"/>
              <a:gd name="connsiteY17" fmla="*/ 823784 h 934159"/>
              <a:gd name="connsiteX18" fmla="*/ 8634799 w 8634799"/>
              <a:gd name="connsiteY18" fmla="*/ 840778 h 934159"/>
              <a:gd name="connsiteX19" fmla="*/ 8634799 w 8634799"/>
              <a:gd name="connsiteY19" fmla="*/ 220421 h 934159"/>
              <a:gd name="connsiteX20" fmla="*/ 8450223 w 8634799"/>
              <a:gd name="connsiteY20" fmla="*/ 152500 h 934159"/>
              <a:gd name="connsiteX21" fmla="*/ 7635927 w 8634799"/>
              <a:gd name="connsiteY21" fmla="*/ 101519 h 934159"/>
              <a:gd name="connsiteX22" fmla="*/ 7049636 w 8634799"/>
              <a:gd name="connsiteY22" fmla="*/ 194994 h 934159"/>
              <a:gd name="connsiteX23" fmla="*/ 6342549 w 8634799"/>
              <a:gd name="connsiteY23" fmla="*/ 142435 h 934159"/>
              <a:gd name="connsiteX24" fmla="*/ 5902209 w 8634799"/>
              <a:gd name="connsiteY24" fmla="*/ 245463 h 934159"/>
              <a:gd name="connsiteX25" fmla="*/ 5182195 w 8634799"/>
              <a:gd name="connsiteY25" fmla="*/ 288469 h 934159"/>
              <a:gd name="connsiteX26" fmla="*/ 3655437 w 8634799"/>
              <a:gd name="connsiteY26" fmla="*/ 19929 h 934159"/>
              <a:gd name="connsiteX27" fmla="*/ 2370177 w 8634799"/>
              <a:gd name="connsiteY27" fmla="*/ 152500 h 934159"/>
              <a:gd name="connsiteX28" fmla="*/ 578745 w 8634799"/>
              <a:gd name="connsiteY28" fmla="*/ 143994 h 934159"/>
              <a:gd name="connsiteX29" fmla="*/ 38923 w 8634799"/>
              <a:gd name="connsiteY29" fmla="*/ 153045 h 934159"/>
              <a:gd name="connsiteX0" fmla="*/ 38923 w 8634799"/>
              <a:gd name="connsiteY0" fmla="*/ 203294 h 984408"/>
              <a:gd name="connsiteX1" fmla="*/ 4765 w 8634799"/>
              <a:gd name="connsiteY1" fmla="*/ 276023 h 984408"/>
              <a:gd name="connsiteX2" fmla="*/ 16985 w 8634799"/>
              <a:gd name="connsiteY2" fmla="*/ 487258 h 984408"/>
              <a:gd name="connsiteX3" fmla="*/ 31647 w 8634799"/>
              <a:gd name="connsiteY3" fmla="*/ 746504 h 984408"/>
              <a:gd name="connsiteX4" fmla="*/ 43864 w 8634799"/>
              <a:gd name="connsiteY4" fmla="*/ 823320 h 984408"/>
              <a:gd name="connsiteX5" fmla="*/ 80207 w 8634799"/>
              <a:gd name="connsiteY5" fmla="*/ 983470 h 984408"/>
              <a:gd name="connsiteX6" fmla="*/ 937008 w 8634799"/>
              <a:gd name="connsiteY6" fmla="*/ 891027 h 984408"/>
              <a:gd name="connsiteX7" fmla="*/ 1631867 w 8634799"/>
              <a:gd name="connsiteY7" fmla="*/ 925015 h 984408"/>
              <a:gd name="connsiteX8" fmla="*/ 2087877 w 8634799"/>
              <a:gd name="connsiteY8" fmla="*/ 865527 h 984408"/>
              <a:gd name="connsiteX9" fmla="*/ 2565599 w 8634799"/>
              <a:gd name="connsiteY9" fmla="*/ 865527 h 984408"/>
              <a:gd name="connsiteX10" fmla="*/ 3336468 w 8634799"/>
              <a:gd name="connsiteY10" fmla="*/ 908021 h 984408"/>
              <a:gd name="connsiteX11" fmla="*/ 4215904 w 8634799"/>
              <a:gd name="connsiteY11" fmla="*/ 891027 h 984408"/>
              <a:gd name="connsiteX12" fmla="*/ 4845622 w 8634799"/>
              <a:gd name="connsiteY12" fmla="*/ 899533 h 984408"/>
              <a:gd name="connsiteX13" fmla="*/ 5681632 w 8634799"/>
              <a:gd name="connsiteY13" fmla="*/ 899533 h 984408"/>
              <a:gd name="connsiteX14" fmla="*/ 6745645 w 8634799"/>
              <a:gd name="connsiteY14" fmla="*/ 925033 h 984408"/>
              <a:gd name="connsiteX15" fmla="*/ 7494800 w 8634799"/>
              <a:gd name="connsiteY15" fmla="*/ 916527 h 984408"/>
              <a:gd name="connsiteX16" fmla="*/ 8026795 w 8634799"/>
              <a:gd name="connsiteY16" fmla="*/ 908021 h 984408"/>
              <a:gd name="connsiteX17" fmla="*/ 8504518 w 8634799"/>
              <a:gd name="connsiteY17" fmla="*/ 874033 h 984408"/>
              <a:gd name="connsiteX18" fmla="*/ 8634799 w 8634799"/>
              <a:gd name="connsiteY18" fmla="*/ 891027 h 984408"/>
              <a:gd name="connsiteX19" fmla="*/ 8634799 w 8634799"/>
              <a:gd name="connsiteY19" fmla="*/ 270670 h 984408"/>
              <a:gd name="connsiteX20" fmla="*/ 8450223 w 8634799"/>
              <a:gd name="connsiteY20" fmla="*/ 202749 h 984408"/>
              <a:gd name="connsiteX21" fmla="*/ 7635927 w 8634799"/>
              <a:gd name="connsiteY21" fmla="*/ 151768 h 984408"/>
              <a:gd name="connsiteX22" fmla="*/ 7049636 w 8634799"/>
              <a:gd name="connsiteY22" fmla="*/ 245243 h 984408"/>
              <a:gd name="connsiteX23" fmla="*/ 6342549 w 8634799"/>
              <a:gd name="connsiteY23" fmla="*/ 192684 h 984408"/>
              <a:gd name="connsiteX24" fmla="*/ 5902209 w 8634799"/>
              <a:gd name="connsiteY24" fmla="*/ 295712 h 984408"/>
              <a:gd name="connsiteX25" fmla="*/ 5182195 w 8634799"/>
              <a:gd name="connsiteY25" fmla="*/ 338718 h 984408"/>
              <a:gd name="connsiteX26" fmla="*/ 3655437 w 8634799"/>
              <a:gd name="connsiteY26" fmla="*/ 70178 h 984408"/>
              <a:gd name="connsiteX27" fmla="*/ 2370177 w 8634799"/>
              <a:gd name="connsiteY27" fmla="*/ 202749 h 984408"/>
              <a:gd name="connsiteX28" fmla="*/ 578745 w 8634799"/>
              <a:gd name="connsiteY28" fmla="*/ 194243 h 984408"/>
              <a:gd name="connsiteX29" fmla="*/ 38923 w 8634799"/>
              <a:gd name="connsiteY29" fmla="*/ 203294 h 984408"/>
              <a:gd name="connsiteX0" fmla="*/ 38923 w 8634799"/>
              <a:gd name="connsiteY0" fmla="*/ 146213 h 927327"/>
              <a:gd name="connsiteX1" fmla="*/ 4765 w 8634799"/>
              <a:gd name="connsiteY1" fmla="*/ 218942 h 927327"/>
              <a:gd name="connsiteX2" fmla="*/ 16985 w 8634799"/>
              <a:gd name="connsiteY2" fmla="*/ 430177 h 927327"/>
              <a:gd name="connsiteX3" fmla="*/ 31647 w 8634799"/>
              <a:gd name="connsiteY3" fmla="*/ 689423 h 927327"/>
              <a:gd name="connsiteX4" fmla="*/ 43864 w 8634799"/>
              <a:gd name="connsiteY4" fmla="*/ 766239 h 927327"/>
              <a:gd name="connsiteX5" fmla="*/ 80207 w 8634799"/>
              <a:gd name="connsiteY5" fmla="*/ 926389 h 927327"/>
              <a:gd name="connsiteX6" fmla="*/ 937008 w 8634799"/>
              <a:gd name="connsiteY6" fmla="*/ 833946 h 927327"/>
              <a:gd name="connsiteX7" fmla="*/ 1631867 w 8634799"/>
              <a:gd name="connsiteY7" fmla="*/ 867934 h 927327"/>
              <a:gd name="connsiteX8" fmla="*/ 2087877 w 8634799"/>
              <a:gd name="connsiteY8" fmla="*/ 808446 h 927327"/>
              <a:gd name="connsiteX9" fmla="*/ 2565599 w 8634799"/>
              <a:gd name="connsiteY9" fmla="*/ 808446 h 927327"/>
              <a:gd name="connsiteX10" fmla="*/ 3336468 w 8634799"/>
              <a:gd name="connsiteY10" fmla="*/ 850940 h 927327"/>
              <a:gd name="connsiteX11" fmla="*/ 4215904 w 8634799"/>
              <a:gd name="connsiteY11" fmla="*/ 833946 h 927327"/>
              <a:gd name="connsiteX12" fmla="*/ 4845622 w 8634799"/>
              <a:gd name="connsiteY12" fmla="*/ 842452 h 927327"/>
              <a:gd name="connsiteX13" fmla="*/ 5681632 w 8634799"/>
              <a:gd name="connsiteY13" fmla="*/ 842452 h 927327"/>
              <a:gd name="connsiteX14" fmla="*/ 6745645 w 8634799"/>
              <a:gd name="connsiteY14" fmla="*/ 867952 h 927327"/>
              <a:gd name="connsiteX15" fmla="*/ 7494800 w 8634799"/>
              <a:gd name="connsiteY15" fmla="*/ 859446 h 927327"/>
              <a:gd name="connsiteX16" fmla="*/ 8026795 w 8634799"/>
              <a:gd name="connsiteY16" fmla="*/ 850940 h 927327"/>
              <a:gd name="connsiteX17" fmla="*/ 8504518 w 8634799"/>
              <a:gd name="connsiteY17" fmla="*/ 816952 h 927327"/>
              <a:gd name="connsiteX18" fmla="*/ 8634799 w 8634799"/>
              <a:gd name="connsiteY18" fmla="*/ 833946 h 927327"/>
              <a:gd name="connsiteX19" fmla="*/ 8634799 w 8634799"/>
              <a:gd name="connsiteY19" fmla="*/ 213589 h 927327"/>
              <a:gd name="connsiteX20" fmla="*/ 8450223 w 8634799"/>
              <a:gd name="connsiteY20" fmla="*/ 145668 h 927327"/>
              <a:gd name="connsiteX21" fmla="*/ 7635927 w 8634799"/>
              <a:gd name="connsiteY21" fmla="*/ 94687 h 927327"/>
              <a:gd name="connsiteX22" fmla="*/ 7049636 w 8634799"/>
              <a:gd name="connsiteY22" fmla="*/ 188162 h 927327"/>
              <a:gd name="connsiteX23" fmla="*/ 6342549 w 8634799"/>
              <a:gd name="connsiteY23" fmla="*/ 135603 h 927327"/>
              <a:gd name="connsiteX24" fmla="*/ 5902209 w 8634799"/>
              <a:gd name="connsiteY24" fmla="*/ 238631 h 927327"/>
              <a:gd name="connsiteX25" fmla="*/ 5182195 w 8634799"/>
              <a:gd name="connsiteY25" fmla="*/ 281637 h 927327"/>
              <a:gd name="connsiteX26" fmla="*/ 3822487 w 8634799"/>
              <a:gd name="connsiteY26" fmla="*/ 79772 h 927327"/>
              <a:gd name="connsiteX27" fmla="*/ 2370177 w 8634799"/>
              <a:gd name="connsiteY27" fmla="*/ 145668 h 927327"/>
              <a:gd name="connsiteX28" fmla="*/ 578745 w 8634799"/>
              <a:gd name="connsiteY28" fmla="*/ 137162 h 927327"/>
              <a:gd name="connsiteX29" fmla="*/ 38923 w 8634799"/>
              <a:gd name="connsiteY29" fmla="*/ 146213 h 927327"/>
              <a:gd name="connsiteX0" fmla="*/ 38923 w 8634799"/>
              <a:gd name="connsiteY0" fmla="*/ 157240 h 938354"/>
              <a:gd name="connsiteX1" fmla="*/ 4765 w 8634799"/>
              <a:gd name="connsiteY1" fmla="*/ 229969 h 938354"/>
              <a:gd name="connsiteX2" fmla="*/ 16985 w 8634799"/>
              <a:gd name="connsiteY2" fmla="*/ 441204 h 938354"/>
              <a:gd name="connsiteX3" fmla="*/ 31647 w 8634799"/>
              <a:gd name="connsiteY3" fmla="*/ 700450 h 938354"/>
              <a:gd name="connsiteX4" fmla="*/ 43864 w 8634799"/>
              <a:gd name="connsiteY4" fmla="*/ 777266 h 938354"/>
              <a:gd name="connsiteX5" fmla="*/ 80207 w 8634799"/>
              <a:gd name="connsiteY5" fmla="*/ 937416 h 938354"/>
              <a:gd name="connsiteX6" fmla="*/ 937008 w 8634799"/>
              <a:gd name="connsiteY6" fmla="*/ 844973 h 938354"/>
              <a:gd name="connsiteX7" fmla="*/ 1631867 w 8634799"/>
              <a:gd name="connsiteY7" fmla="*/ 878961 h 938354"/>
              <a:gd name="connsiteX8" fmla="*/ 2087877 w 8634799"/>
              <a:gd name="connsiteY8" fmla="*/ 819473 h 938354"/>
              <a:gd name="connsiteX9" fmla="*/ 2565599 w 8634799"/>
              <a:gd name="connsiteY9" fmla="*/ 819473 h 938354"/>
              <a:gd name="connsiteX10" fmla="*/ 3336468 w 8634799"/>
              <a:gd name="connsiteY10" fmla="*/ 861967 h 938354"/>
              <a:gd name="connsiteX11" fmla="*/ 4215904 w 8634799"/>
              <a:gd name="connsiteY11" fmla="*/ 844973 h 938354"/>
              <a:gd name="connsiteX12" fmla="*/ 4845622 w 8634799"/>
              <a:gd name="connsiteY12" fmla="*/ 853479 h 938354"/>
              <a:gd name="connsiteX13" fmla="*/ 5681632 w 8634799"/>
              <a:gd name="connsiteY13" fmla="*/ 853479 h 938354"/>
              <a:gd name="connsiteX14" fmla="*/ 6745645 w 8634799"/>
              <a:gd name="connsiteY14" fmla="*/ 878979 h 938354"/>
              <a:gd name="connsiteX15" fmla="*/ 7494800 w 8634799"/>
              <a:gd name="connsiteY15" fmla="*/ 870473 h 938354"/>
              <a:gd name="connsiteX16" fmla="*/ 8026795 w 8634799"/>
              <a:gd name="connsiteY16" fmla="*/ 861967 h 938354"/>
              <a:gd name="connsiteX17" fmla="*/ 8504518 w 8634799"/>
              <a:gd name="connsiteY17" fmla="*/ 827979 h 938354"/>
              <a:gd name="connsiteX18" fmla="*/ 8634799 w 8634799"/>
              <a:gd name="connsiteY18" fmla="*/ 844973 h 938354"/>
              <a:gd name="connsiteX19" fmla="*/ 8634799 w 8634799"/>
              <a:gd name="connsiteY19" fmla="*/ 224616 h 938354"/>
              <a:gd name="connsiteX20" fmla="*/ 8450223 w 8634799"/>
              <a:gd name="connsiteY20" fmla="*/ 156695 h 938354"/>
              <a:gd name="connsiteX21" fmla="*/ 7635927 w 8634799"/>
              <a:gd name="connsiteY21" fmla="*/ 105714 h 938354"/>
              <a:gd name="connsiteX22" fmla="*/ 7049636 w 8634799"/>
              <a:gd name="connsiteY22" fmla="*/ 199189 h 938354"/>
              <a:gd name="connsiteX23" fmla="*/ 6342549 w 8634799"/>
              <a:gd name="connsiteY23" fmla="*/ 146630 h 938354"/>
              <a:gd name="connsiteX24" fmla="*/ 5902209 w 8634799"/>
              <a:gd name="connsiteY24" fmla="*/ 249658 h 938354"/>
              <a:gd name="connsiteX25" fmla="*/ 5182195 w 8634799"/>
              <a:gd name="connsiteY25" fmla="*/ 292664 h 938354"/>
              <a:gd name="connsiteX26" fmla="*/ 3822487 w 8634799"/>
              <a:gd name="connsiteY26" fmla="*/ 90799 h 938354"/>
              <a:gd name="connsiteX27" fmla="*/ 2370177 w 8634799"/>
              <a:gd name="connsiteY27" fmla="*/ 156695 h 938354"/>
              <a:gd name="connsiteX28" fmla="*/ 578745 w 8634799"/>
              <a:gd name="connsiteY28" fmla="*/ 148189 h 938354"/>
              <a:gd name="connsiteX29" fmla="*/ 38923 w 8634799"/>
              <a:gd name="connsiteY29" fmla="*/ 157240 h 938354"/>
              <a:gd name="connsiteX0" fmla="*/ 38923 w 12045155"/>
              <a:gd name="connsiteY0" fmla="*/ 157240 h 938354"/>
              <a:gd name="connsiteX1" fmla="*/ 4765 w 12045155"/>
              <a:gd name="connsiteY1" fmla="*/ 229969 h 938354"/>
              <a:gd name="connsiteX2" fmla="*/ 16985 w 12045155"/>
              <a:gd name="connsiteY2" fmla="*/ 441204 h 938354"/>
              <a:gd name="connsiteX3" fmla="*/ 31647 w 12045155"/>
              <a:gd name="connsiteY3" fmla="*/ 700450 h 938354"/>
              <a:gd name="connsiteX4" fmla="*/ 43864 w 12045155"/>
              <a:gd name="connsiteY4" fmla="*/ 777266 h 938354"/>
              <a:gd name="connsiteX5" fmla="*/ 80207 w 12045155"/>
              <a:gd name="connsiteY5" fmla="*/ 937416 h 938354"/>
              <a:gd name="connsiteX6" fmla="*/ 937008 w 12045155"/>
              <a:gd name="connsiteY6" fmla="*/ 844973 h 938354"/>
              <a:gd name="connsiteX7" fmla="*/ 1631867 w 12045155"/>
              <a:gd name="connsiteY7" fmla="*/ 878961 h 938354"/>
              <a:gd name="connsiteX8" fmla="*/ 2087877 w 12045155"/>
              <a:gd name="connsiteY8" fmla="*/ 819473 h 938354"/>
              <a:gd name="connsiteX9" fmla="*/ 2565599 w 12045155"/>
              <a:gd name="connsiteY9" fmla="*/ 819473 h 938354"/>
              <a:gd name="connsiteX10" fmla="*/ 3336468 w 12045155"/>
              <a:gd name="connsiteY10" fmla="*/ 861967 h 938354"/>
              <a:gd name="connsiteX11" fmla="*/ 4215904 w 12045155"/>
              <a:gd name="connsiteY11" fmla="*/ 844973 h 938354"/>
              <a:gd name="connsiteX12" fmla="*/ 4845622 w 12045155"/>
              <a:gd name="connsiteY12" fmla="*/ 853479 h 938354"/>
              <a:gd name="connsiteX13" fmla="*/ 5681632 w 12045155"/>
              <a:gd name="connsiteY13" fmla="*/ 853479 h 938354"/>
              <a:gd name="connsiteX14" fmla="*/ 6745645 w 12045155"/>
              <a:gd name="connsiteY14" fmla="*/ 878979 h 938354"/>
              <a:gd name="connsiteX15" fmla="*/ 7494800 w 12045155"/>
              <a:gd name="connsiteY15" fmla="*/ 870473 h 938354"/>
              <a:gd name="connsiteX16" fmla="*/ 8026795 w 12045155"/>
              <a:gd name="connsiteY16" fmla="*/ 861967 h 938354"/>
              <a:gd name="connsiteX17" fmla="*/ 8504518 w 12045155"/>
              <a:gd name="connsiteY17" fmla="*/ 827979 h 938354"/>
              <a:gd name="connsiteX18" fmla="*/ 12045155 w 12045155"/>
              <a:gd name="connsiteY18" fmla="*/ 699393 h 938354"/>
              <a:gd name="connsiteX19" fmla="*/ 8634799 w 12045155"/>
              <a:gd name="connsiteY19" fmla="*/ 224616 h 938354"/>
              <a:gd name="connsiteX20" fmla="*/ 8450223 w 12045155"/>
              <a:gd name="connsiteY20" fmla="*/ 156695 h 938354"/>
              <a:gd name="connsiteX21" fmla="*/ 7635927 w 12045155"/>
              <a:gd name="connsiteY21" fmla="*/ 105714 h 938354"/>
              <a:gd name="connsiteX22" fmla="*/ 7049636 w 12045155"/>
              <a:gd name="connsiteY22" fmla="*/ 199189 h 938354"/>
              <a:gd name="connsiteX23" fmla="*/ 6342549 w 12045155"/>
              <a:gd name="connsiteY23" fmla="*/ 146630 h 938354"/>
              <a:gd name="connsiteX24" fmla="*/ 5902209 w 12045155"/>
              <a:gd name="connsiteY24" fmla="*/ 249658 h 938354"/>
              <a:gd name="connsiteX25" fmla="*/ 5182195 w 12045155"/>
              <a:gd name="connsiteY25" fmla="*/ 292664 h 938354"/>
              <a:gd name="connsiteX26" fmla="*/ 3822487 w 12045155"/>
              <a:gd name="connsiteY26" fmla="*/ 90799 h 938354"/>
              <a:gd name="connsiteX27" fmla="*/ 2370177 w 12045155"/>
              <a:gd name="connsiteY27" fmla="*/ 156695 h 938354"/>
              <a:gd name="connsiteX28" fmla="*/ 578745 w 12045155"/>
              <a:gd name="connsiteY28" fmla="*/ 148189 h 938354"/>
              <a:gd name="connsiteX29" fmla="*/ 38923 w 12045155"/>
              <a:gd name="connsiteY29" fmla="*/ 157240 h 938354"/>
              <a:gd name="connsiteX0" fmla="*/ 38923 w 12045155"/>
              <a:gd name="connsiteY0" fmla="*/ 157240 h 938354"/>
              <a:gd name="connsiteX1" fmla="*/ 4765 w 12045155"/>
              <a:gd name="connsiteY1" fmla="*/ 229969 h 938354"/>
              <a:gd name="connsiteX2" fmla="*/ 16985 w 12045155"/>
              <a:gd name="connsiteY2" fmla="*/ 441204 h 938354"/>
              <a:gd name="connsiteX3" fmla="*/ 31647 w 12045155"/>
              <a:gd name="connsiteY3" fmla="*/ 700450 h 938354"/>
              <a:gd name="connsiteX4" fmla="*/ 43864 w 12045155"/>
              <a:gd name="connsiteY4" fmla="*/ 777266 h 938354"/>
              <a:gd name="connsiteX5" fmla="*/ 80207 w 12045155"/>
              <a:gd name="connsiteY5" fmla="*/ 937416 h 938354"/>
              <a:gd name="connsiteX6" fmla="*/ 937008 w 12045155"/>
              <a:gd name="connsiteY6" fmla="*/ 844973 h 938354"/>
              <a:gd name="connsiteX7" fmla="*/ 1631867 w 12045155"/>
              <a:gd name="connsiteY7" fmla="*/ 878961 h 938354"/>
              <a:gd name="connsiteX8" fmla="*/ 2087877 w 12045155"/>
              <a:gd name="connsiteY8" fmla="*/ 819473 h 938354"/>
              <a:gd name="connsiteX9" fmla="*/ 2565599 w 12045155"/>
              <a:gd name="connsiteY9" fmla="*/ 819473 h 938354"/>
              <a:gd name="connsiteX10" fmla="*/ 3336468 w 12045155"/>
              <a:gd name="connsiteY10" fmla="*/ 861967 h 938354"/>
              <a:gd name="connsiteX11" fmla="*/ 4215904 w 12045155"/>
              <a:gd name="connsiteY11" fmla="*/ 844973 h 938354"/>
              <a:gd name="connsiteX12" fmla="*/ 4845622 w 12045155"/>
              <a:gd name="connsiteY12" fmla="*/ 853479 h 938354"/>
              <a:gd name="connsiteX13" fmla="*/ 5681632 w 12045155"/>
              <a:gd name="connsiteY13" fmla="*/ 853479 h 938354"/>
              <a:gd name="connsiteX14" fmla="*/ 6745645 w 12045155"/>
              <a:gd name="connsiteY14" fmla="*/ 878979 h 938354"/>
              <a:gd name="connsiteX15" fmla="*/ 7494800 w 12045155"/>
              <a:gd name="connsiteY15" fmla="*/ 870473 h 938354"/>
              <a:gd name="connsiteX16" fmla="*/ 8026795 w 12045155"/>
              <a:gd name="connsiteY16" fmla="*/ 861967 h 938354"/>
              <a:gd name="connsiteX17" fmla="*/ 8504518 w 12045155"/>
              <a:gd name="connsiteY17" fmla="*/ 827979 h 938354"/>
              <a:gd name="connsiteX18" fmla="*/ 12045155 w 12045155"/>
              <a:gd name="connsiteY18" fmla="*/ 699393 h 938354"/>
              <a:gd name="connsiteX19" fmla="*/ 12045155 w 12045155"/>
              <a:gd name="connsiteY19" fmla="*/ 261011 h 938354"/>
              <a:gd name="connsiteX20" fmla="*/ 8450223 w 12045155"/>
              <a:gd name="connsiteY20" fmla="*/ 156695 h 938354"/>
              <a:gd name="connsiteX21" fmla="*/ 7635927 w 12045155"/>
              <a:gd name="connsiteY21" fmla="*/ 105714 h 938354"/>
              <a:gd name="connsiteX22" fmla="*/ 7049636 w 12045155"/>
              <a:gd name="connsiteY22" fmla="*/ 199189 h 938354"/>
              <a:gd name="connsiteX23" fmla="*/ 6342549 w 12045155"/>
              <a:gd name="connsiteY23" fmla="*/ 146630 h 938354"/>
              <a:gd name="connsiteX24" fmla="*/ 5902209 w 12045155"/>
              <a:gd name="connsiteY24" fmla="*/ 249658 h 938354"/>
              <a:gd name="connsiteX25" fmla="*/ 5182195 w 12045155"/>
              <a:gd name="connsiteY25" fmla="*/ 292664 h 938354"/>
              <a:gd name="connsiteX26" fmla="*/ 3822487 w 12045155"/>
              <a:gd name="connsiteY26" fmla="*/ 90799 h 938354"/>
              <a:gd name="connsiteX27" fmla="*/ 2370177 w 12045155"/>
              <a:gd name="connsiteY27" fmla="*/ 156695 h 938354"/>
              <a:gd name="connsiteX28" fmla="*/ 578745 w 12045155"/>
              <a:gd name="connsiteY28" fmla="*/ 148189 h 938354"/>
              <a:gd name="connsiteX29" fmla="*/ 38923 w 12045155"/>
              <a:gd name="connsiteY29" fmla="*/ 157240 h 938354"/>
              <a:gd name="connsiteX0" fmla="*/ 38923 w 12045155"/>
              <a:gd name="connsiteY0" fmla="*/ 157240 h 1129823"/>
              <a:gd name="connsiteX1" fmla="*/ 4765 w 12045155"/>
              <a:gd name="connsiteY1" fmla="*/ 229969 h 1129823"/>
              <a:gd name="connsiteX2" fmla="*/ 16985 w 12045155"/>
              <a:gd name="connsiteY2" fmla="*/ 441204 h 1129823"/>
              <a:gd name="connsiteX3" fmla="*/ 31647 w 12045155"/>
              <a:gd name="connsiteY3" fmla="*/ 700450 h 1129823"/>
              <a:gd name="connsiteX4" fmla="*/ 43864 w 12045155"/>
              <a:gd name="connsiteY4" fmla="*/ 777266 h 1129823"/>
              <a:gd name="connsiteX5" fmla="*/ 80207 w 12045155"/>
              <a:gd name="connsiteY5" fmla="*/ 937416 h 1129823"/>
              <a:gd name="connsiteX6" fmla="*/ 937008 w 12045155"/>
              <a:gd name="connsiteY6" fmla="*/ 844973 h 1129823"/>
              <a:gd name="connsiteX7" fmla="*/ 1631867 w 12045155"/>
              <a:gd name="connsiteY7" fmla="*/ 878961 h 1129823"/>
              <a:gd name="connsiteX8" fmla="*/ 2087877 w 12045155"/>
              <a:gd name="connsiteY8" fmla="*/ 819473 h 1129823"/>
              <a:gd name="connsiteX9" fmla="*/ 2565599 w 12045155"/>
              <a:gd name="connsiteY9" fmla="*/ 819473 h 1129823"/>
              <a:gd name="connsiteX10" fmla="*/ 3336468 w 12045155"/>
              <a:gd name="connsiteY10" fmla="*/ 861967 h 1129823"/>
              <a:gd name="connsiteX11" fmla="*/ 4215904 w 12045155"/>
              <a:gd name="connsiteY11" fmla="*/ 844973 h 1129823"/>
              <a:gd name="connsiteX12" fmla="*/ 4845622 w 12045155"/>
              <a:gd name="connsiteY12" fmla="*/ 853479 h 1129823"/>
              <a:gd name="connsiteX13" fmla="*/ 5681632 w 12045155"/>
              <a:gd name="connsiteY13" fmla="*/ 853479 h 1129823"/>
              <a:gd name="connsiteX14" fmla="*/ 6745645 w 12045155"/>
              <a:gd name="connsiteY14" fmla="*/ 878979 h 1129823"/>
              <a:gd name="connsiteX15" fmla="*/ 7494800 w 12045155"/>
              <a:gd name="connsiteY15" fmla="*/ 870473 h 1129823"/>
              <a:gd name="connsiteX16" fmla="*/ 8026795 w 12045155"/>
              <a:gd name="connsiteY16" fmla="*/ 861967 h 1129823"/>
              <a:gd name="connsiteX17" fmla="*/ 8504518 w 12045155"/>
              <a:gd name="connsiteY17" fmla="*/ 827979 h 1129823"/>
              <a:gd name="connsiteX18" fmla="*/ 11481826 w 12045155"/>
              <a:gd name="connsiteY18" fmla="*/ 1127088 h 1129823"/>
              <a:gd name="connsiteX19" fmla="*/ 12045155 w 12045155"/>
              <a:gd name="connsiteY19" fmla="*/ 699393 h 1129823"/>
              <a:gd name="connsiteX20" fmla="*/ 12045155 w 12045155"/>
              <a:gd name="connsiteY20" fmla="*/ 261011 h 1129823"/>
              <a:gd name="connsiteX21" fmla="*/ 8450223 w 12045155"/>
              <a:gd name="connsiteY21" fmla="*/ 156695 h 1129823"/>
              <a:gd name="connsiteX22" fmla="*/ 7635927 w 12045155"/>
              <a:gd name="connsiteY22" fmla="*/ 105714 h 1129823"/>
              <a:gd name="connsiteX23" fmla="*/ 7049636 w 12045155"/>
              <a:gd name="connsiteY23" fmla="*/ 199189 h 1129823"/>
              <a:gd name="connsiteX24" fmla="*/ 6342549 w 12045155"/>
              <a:gd name="connsiteY24" fmla="*/ 146630 h 1129823"/>
              <a:gd name="connsiteX25" fmla="*/ 5902209 w 12045155"/>
              <a:gd name="connsiteY25" fmla="*/ 249658 h 1129823"/>
              <a:gd name="connsiteX26" fmla="*/ 5182195 w 12045155"/>
              <a:gd name="connsiteY26" fmla="*/ 292664 h 1129823"/>
              <a:gd name="connsiteX27" fmla="*/ 3822487 w 12045155"/>
              <a:gd name="connsiteY27" fmla="*/ 90799 h 1129823"/>
              <a:gd name="connsiteX28" fmla="*/ 2370177 w 12045155"/>
              <a:gd name="connsiteY28" fmla="*/ 156695 h 1129823"/>
              <a:gd name="connsiteX29" fmla="*/ 578745 w 12045155"/>
              <a:gd name="connsiteY29" fmla="*/ 148189 h 1129823"/>
              <a:gd name="connsiteX30" fmla="*/ 38923 w 12045155"/>
              <a:gd name="connsiteY30" fmla="*/ 157240 h 1129823"/>
              <a:gd name="connsiteX0" fmla="*/ 38923 w 12045155"/>
              <a:gd name="connsiteY0" fmla="*/ 157240 h 1784983"/>
              <a:gd name="connsiteX1" fmla="*/ 4765 w 12045155"/>
              <a:gd name="connsiteY1" fmla="*/ 229969 h 1784983"/>
              <a:gd name="connsiteX2" fmla="*/ 16985 w 12045155"/>
              <a:gd name="connsiteY2" fmla="*/ 441204 h 1784983"/>
              <a:gd name="connsiteX3" fmla="*/ 31647 w 12045155"/>
              <a:gd name="connsiteY3" fmla="*/ 700450 h 1784983"/>
              <a:gd name="connsiteX4" fmla="*/ 43864 w 12045155"/>
              <a:gd name="connsiteY4" fmla="*/ 777266 h 1784983"/>
              <a:gd name="connsiteX5" fmla="*/ 80207 w 12045155"/>
              <a:gd name="connsiteY5" fmla="*/ 937416 h 1784983"/>
              <a:gd name="connsiteX6" fmla="*/ 937008 w 12045155"/>
              <a:gd name="connsiteY6" fmla="*/ 844973 h 1784983"/>
              <a:gd name="connsiteX7" fmla="*/ 1631867 w 12045155"/>
              <a:gd name="connsiteY7" fmla="*/ 878961 h 1784983"/>
              <a:gd name="connsiteX8" fmla="*/ 2087877 w 12045155"/>
              <a:gd name="connsiteY8" fmla="*/ 819473 h 1784983"/>
              <a:gd name="connsiteX9" fmla="*/ 2565599 w 12045155"/>
              <a:gd name="connsiteY9" fmla="*/ 819473 h 1784983"/>
              <a:gd name="connsiteX10" fmla="*/ 3336468 w 12045155"/>
              <a:gd name="connsiteY10" fmla="*/ 861967 h 1784983"/>
              <a:gd name="connsiteX11" fmla="*/ 4215904 w 12045155"/>
              <a:gd name="connsiteY11" fmla="*/ 844973 h 1784983"/>
              <a:gd name="connsiteX12" fmla="*/ 4845622 w 12045155"/>
              <a:gd name="connsiteY12" fmla="*/ 853479 h 1784983"/>
              <a:gd name="connsiteX13" fmla="*/ 5681632 w 12045155"/>
              <a:gd name="connsiteY13" fmla="*/ 853479 h 1784983"/>
              <a:gd name="connsiteX14" fmla="*/ 6745645 w 12045155"/>
              <a:gd name="connsiteY14" fmla="*/ 878979 h 1784983"/>
              <a:gd name="connsiteX15" fmla="*/ 7494800 w 12045155"/>
              <a:gd name="connsiteY15" fmla="*/ 870473 h 1784983"/>
              <a:gd name="connsiteX16" fmla="*/ 8026795 w 12045155"/>
              <a:gd name="connsiteY16" fmla="*/ 861967 h 1784983"/>
              <a:gd name="connsiteX17" fmla="*/ 8504518 w 12045155"/>
              <a:gd name="connsiteY17" fmla="*/ 827979 h 1784983"/>
              <a:gd name="connsiteX18" fmla="*/ 10922986 w 12045155"/>
              <a:gd name="connsiteY18" fmla="*/ 1782194 h 1784983"/>
              <a:gd name="connsiteX19" fmla="*/ 11481826 w 12045155"/>
              <a:gd name="connsiteY19" fmla="*/ 1127088 h 1784983"/>
              <a:gd name="connsiteX20" fmla="*/ 12045155 w 12045155"/>
              <a:gd name="connsiteY20" fmla="*/ 699393 h 1784983"/>
              <a:gd name="connsiteX21" fmla="*/ 12045155 w 12045155"/>
              <a:gd name="connsiteY21" fmla="*/ 261011 h 1784983"/>
              <a:gd name="connsiteX22" fmla="*/ 8450223 w 12045155"/>
              <a:gd name="connsiteY22" fmla="*/ 156695 h 1784983"/>
              <a:gd name="connsiteX23" fmla="*/ 7635927 w 12045155"/>
              <a:gd name="connsiteY23" fmla="*/ 105714 h 1784983"/>
              <a:gd name="connsiteX24" fmla="*/ 7049636 w 12045155"/>
              <a:gd name="connsiteY24" fmla="*/ 199189 h 1784983"/>
              <a:gd name="connsiteX25" fmla="*/ 6342549 w 12045155"/>
              <a:gd name="connsiteY25" fmla="*/ 146630 h 1784983"/>
              <a:gd name="connsiteX26" fmla="*/ 5902209 w 12045155"/>
              <a:gd name="connsiteY26" fmla="*/ 249658 h 1784983"/>
              <a:gd name="connsiteX27" fmla="*/ 5182195 w 12045155"/>
              <a:gd name="connsiteY27" fmla="*/ 292664 h 1784983"/>
              <a:gd name="connsiteX28" fmla="*/ 3822487 w 12045155"/>
              <a:gd name="connsiteY28" fmla="*/ 90799 h 1784983"/>
              <a:gd name="connsiteX29" fmla="*/ 2370177 w 12045155"/>
              <a:gd name="connsiteY29" fmla="*/ 156695 h 1784983"/>
              <a:gd name="connsiteX30" fmla="*/ 578745 w 12045155"/>
              <a:gd name="connsiteY30" fmla="*/ 148189 h 1784983"/>
              <a:gd name="connsiteX31" fmla="*/ 38923 w 12045155"/>
              <a:gd name="connsiteY31" fmla="*/ 157240 h 1784983"/>
              <a:gd name="connsiteX0" fmla="*/ 38923 w 12045155"/>
              <a:gd name="connsiteY0" fmla="*/ 157240 h 1848237"/>
              <a:gd name="connsiteX1" fmla="*/ 4765 w 12045155"/>
              <a:gd name="connsiteY1" fmla="*/ 229969 h 1848237"/>
              <a:gd name="connsiteX2" fmla="*/ 16985 w 12045155"/>
              <a:gd name="connsiteY2" fmla="*/ 441204 h 1848237"/>
              <a:gd name="connsiteX3" fmla="*/ 31647 w 12045155"/>
              <a:gd name="connsiteY3" fmla="*/ 700450 h 1848237"/>
              <a:gd name="connsiteX4" fmla="*/ 43864 w 12045155"/>
              <a:gd name="connsiteY4" fmla="*/ 777266 h 1848237"/>
              <a:gd name="connsiteX5" fmla="*/ 80207 w 12045155"/>
              <a:gd name="connsiteY5" fmla="*/ 937416 h 1848237"/>
              <a:gd name="connsiteX6" fmla="*/ 937008 w 12045155"/>
              <a:gd name="connsiteY6" fmla="*/ 844973 h 1848237"/>
              <a:gd name="connsiteX7" fmla="*/ 1631867 w 12045155"/>
              <a:gd name="connsiteY7" fmla="*/ 878961 h 1848237"/>
              <a:gd name="connsiteX8" fmla="*/ 2087877 w 12045155"/>
              <a:gd name="connsiteY8" fmla="*/ 819473 h 1848237"/>
              <a:gd name="connsiteX9" fmla="*/ 2565599 w 12045155"/>
              <a:gd name="connsiteY9" fmla="*/ 819473 h 1848237"/>
              <a:gd name="connsiteX10" fmla="*/ 3336468 w 12045155"/>
              <a:gd name="connsiteY10" fmla="*/ 861967 h 1848237"/>
              <a:gd name="connsiteX11" fmla="*/ 4215904 w 12045155"/>
              <a:gd name="connsiteY11" fmla="*/ 844973 h 1848237"/>
              <a:gd name="connsiteX12" fmla="*/ 4845622 w 12045155"/>
              <a:gd name="connsiteY12" fmla="*/ 853479 h 1848237"/>
              <a:gd name="connsiteX13" fmla="*/ 5681632 w 12045155"/>
              <a:gd name="connsiteY13" fmla="*/ 853479 h 1848237"/>
              <a:gd name="connsiteX14" fmla="*/ 6745645 w 12045155"/>
              <a:gd name="connsiteY14" fmla="*/ 878979 h 1848237"/>
              <a:gd name="connsiteX15" fmla="*/ 7494800 w 12045155"/>
              <a:gd name="connsiteY15" fmla="*/ 870473 h 1848237"/>
              <a:gd name="connsiteX16" fmla="*/ 8026795 w 12045155"/>
              <a:gd name="connsiteY16" fmla="*/ 861967 h 1848237"/>
              <a:gd name="connsiteX17" fmla="*/ 8504518 w 12045155"/>
              <a:gd name="connsiteY17" fmla="*/ 827979 h 1848237"/>
              <a:gd name="connsiteX18" fmla="*/ 10922986 w 12045155"/>
              <a:gd name="connsiteY18" fmla="*/ 1782194 h 1848237"/>
              <a:gd name="connsiteX19" fmla="*/ 11481826 w 12045155"/>
              <a:gd name="connsiteY19" fmla="*/ 1127088 h 1848237"/>
              <a:gd name="connsiteX20" fmla="*/ 12045155 w 12045155"/>
              <a:gd name="connsiteY20" fmla="*/ 699393 h 1848237"/>
              <a:gd name="connsiteX21" fmla="*/ 12045155 w 12045155"/>
              <a:gd name="connsiteY21" fmla="*/ 261011 h 1848237"/>
              <a:gd name="connsiteX22" fmla="*/ 8450223 w 12045155"/>
              <a:gd name="connsiteY22" fmla="*/ 156695 h 1848237"/>
              <a:gd name="connsiteX23" fmla="*/ 7635927 w 12045155"/>
              <a:gd name="connsiteY23" fmla="*/ 105714 h 1848237"/>
              <a:gd name="connsiteX24" fmla="*/ 7049636 w 12045155"/>
              <a:gd name="connsiteY24" fmla="*/ 199189 h 1848237"/>
              <a:gd name="connsiteX25" fmla="*/ 6342549 w 12045155"/>
              <a:gd name="connsiteY25" fmla="*/ 146630 h 1848237"/>
              <a:gd name="connsiteX26" fmla="*/ 5902209 w 12045155"/>
              <a:gd name="connsiteY26" fmla="*/ 249658 h 1848237"/>
              <a:gd name="connsiteX27" fmla="*/ 5182195 w 12045155"/>
              <a:gd name="connsiteY27" fmla="*/ 292664 h 1848237"/>
              <a:gd name="connsiteX28" fmla="*/ 3822487 w 12045155"/>
              <a:gd name="connsiteY28" fmla="*/ 90799 h 1848237"/>
              <a:gd name="connsiteX29" fmla="*/ 2370177 w 12045155"/>
              <a:gd name="connsiteY29" fmla="*/ 156695 h 1848237"/>
              <a:gd name="connsiteX30" fmla="*/ 578745 w 12045155"/>
              <a:gd name="connsiteY30" fmla="*/ 148189 h 1848237"/>
              <a:gd name="connsiteX31" fmla="*/ 38923 w 12045155"/>
              <a:gd name="connsiteY31" fmla="*/ 157240 h 1848237"/>
              <a:gd name="connsiteX0" fmla="*/ 38923 w 12045155"/>
              <a:gd name="connsiteY0" fmla="*/ 157240 h 2147863"/>
              <a:gd name="connsiteX1" fmla="*/ 4765 w 12045155"/>
              <a:gd name="connsiteY1" fmla="*/ 229969 h 2147863"/>
              <a:gd name="connsiteX2" fmla="*/ 16985 w 12045155"/>
              <a:gd name="connsiteY2" fmla="*/ 441204 h 2147863"/>
              <a:gd name="connsiteX3" fmla="*/ 31647 w 12045155"/>
              <a:gd name="connsiteY3" fmla="*/ 700450 h 2147863"/>
              <a:gd name="connsiteX4" fmla="*/ 43864 w 12045155"/>
              <a:gd name="connsiteY4" fmla="*/ 777266 h 2147863"/>
              <a:gd name="connsiteX5" fmla="*/ 80207 w 12045155"/>
              <a:gd name="connsiteY5" fmla="*/ 937416 h 2147863"/>
              <a:gd name="connsiteX6" fmla="*/ 937008 w 12045155"/>
              <a:gd name="connsiteY6" fmla="*/ 844973 h 2147863"/>
              <a:gd name="connsiteX7" fmla="*/ 1631867 w 12045155"/>
              <a:gd name="connsiteY7" fmla="*/ 878961 h 2147863"/>
              <a:gd name="connsiteX8" fmla="*/ 2087877 w 12045155"/>
              <a:gd name="connsiteY8" fmla="*/ 819473 h 2147863"/>
              <a:gd name="connsiteX9" fmla="*/ 2565599 w 12045155"/>
              <a:gd name="connsiteY9" fmla="*/ 819473 h 2147863"/>
              <a:gd name="connsiteX10" fmla="*/ 3336468 w 12045155"/>
              <a:gd name="connsiteY10" fmla="*/ 861967 h 2147863"/>
              <a:gd name="connsiteX11" fmla="*/ 4215904 w 12045155"/>
              <a:gd name="connsiteY11" fmla="*/ 844973 h 2147863"/>
              <a:gd name="connsiteX12" fmla="*/ 4845622 w 12045155"/>
              <a:gd name="connsiteY12" fmla="*/ 853479 h 2147863"/>
              <a:gd name="connsiteX13" fmla="*/ 5681632 w 12045155"/>
              <a:gd name="connsiteY13" fmla="*/ 853479 h 2147863"/>
              <a:gd name="connsiteX14" fmla="*/ 6745645 w 12045155"/>
              <a:gd name="connsiteY14" fmla="*/ 878979 h 2147863"/>
              <a:gd name="connsiteX15" fmla="*/ 7494800 w 12045155"/>
              <a:gd name="connsiteY15" fmla="*/ 870473 h 2147863"/>
              <a:gd name="connsiteX16" fmla="*/ 8026795 w 12045155"/>
              <a:gd name="connsiteY16" fmla="*/ 861967 h 2147863"/>
              <a:gd name="connsiteX17" fmla="*/ 8504518 w 12045155"/>
              <a:gd name="connsiteY17" fmla="*/ 827979 h 2147863"/>
              <a:gd name="connsiteX18" fmla="*/ 10177867 w 12045155"/>
              <a:gd name="connsiteY18" fmla="*/ 2109744 h 2147863"/>
              <a:gd name="connsiteX19" fmla="*/ 10922986 w 12045155"/>
              <a:gd name="connsiteY19" fmla="*/ 1782194 h 2147863"/>
              <a:gd name="connsiteX20" fmla="*/ 11481826 w 12045155"/>
              <a:gd name="connsiteY20" fmla="*/ 1127088 h 2147863"/>
              <a:gd name="connsiteX21" fmla="*/ 12045155 w 12045155"/>
              <a:gd name="connsiteY21" fmla="*/ 699393 h 2147863"/>
              <a:gd name="connsiteX22" fmla="*/ 12045155 w 12045155"/>
              <a:gd name="connsiteY22" fmla="*/ 261011 h 2147863"/>
              <a:gd name="connsiteX23" fmla="*/ 8450223 w 12045155"/>
              <a:gd name="connsiteY23" fmla="*/ 156695 h 2147863"/>
              <a:gd name="connsiteX24" fmla="*/ 7635927 w 12045155"/>
              <a:gd name="connsiteY24" fmla="*/ 105714 h 2147863"/>
              <a:gd name="connsiteX25" fmla="*/ 7049636 w 12045155"/>
              <a:gd name="connsiteY25" fmla="*/ 199189 h 2147863"/>
              <a:gd name="connsiteX26" fmla="*/ 6342549 w 12045155"/>
              <a:gd name="connsiteY26" fmla="*/ 146630 h 2147863"/>
              <a:gd name="connsiteX27" fmla="*/ 5902209 w 12045155"/>
              <a:gd name="connsiteY27" fmla="*/ 249658 h 2147863"/>
              <a:gd name="connsiteX28" fmla="*/ 5182195 w 12045155"/>
              <a:gd name="connsiteY28" fmla="*/ 292664 h 2147863"/>
              <a:gd name="connsiteX29" fmla="*/ 3822487 w 12045155"/>
              <a:gd name="connsiteY29" fmla="*/ 90799 h 2147863"/>
              <a:gd name="connsiteX30" fmla="*/ 2370177 w 12045155"/>
              <a:gd name="connsiteY30" fmla="*/ 156695 h 2147863"/>
              <a:gd name="connsiteX31" fmla="*/ 578745 w 12045155"/>
              <a:gd name="connsiteY31" fmla="*/ 148189 h 2147863"/>
              <a:gd name="connsiteX32" fmla="*/ 38923 w 12045155"/>
              <a:gd name="connsiteY32" fmla="*/ 157240 h 2147863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8450223 w 12045155"/>
              <a:gd name="connsiteY24" fmla="*/ 156695 h 2112232"/>
              <a:gd name="connsiteX25" fmla="*/ 7635927 w 12045155"/>
              <a:gd name="connsiteY25" fmla="*/ 105714 h 2112232"/>
              <a:gd name="connsiteX26" fmla="*/ 7049636 w 12045155"/>
              <a:gd name="connsiteY26" fmla="*/ 199189 h 2112232"/>
              <a:gd name="connsiteX27" fmla="*/ 6342549 w 12045155"/>
              <a:gd name="connsiteY27" fmla="*/ 146630 h 2112232"/>
              <a:gd name="connsiteX28" fmla="*/ 5902209 w 12045155"/>
              <a:gd name="connsiteY28" fmla="*/ 249658 h 2112232"/>
              <a:gd name="connsiteX29" fmla="*/ 5182195 w 12045155"/>
              <a:gd name="connsiteY29" fmla="*/ 292664 h 2112232"/>
              <a:gd name="connsiteX30" fmla="*/ 3822487 w 12045155"/>
              <a:gd name="connsiteY30" fmla="*/ 90799 h 2112232"/>
              <a:gd name="connsiteX31" fmla="*/ 2370177 w 12045155"/>
              <a:gd name="connsiteY31" fmla="*/ 156695 h 2112232"/>
              <a:gd name="connsiteX32" fmla="*/ 578745 w 12045155"/>
              <a:gd name="connsiteY32" fmla="*/ 148189 h 2112232"/>
              <a:gd name="connsiteX33" fmla="*/ 38923 w 12045155"/>
              <a:gd name="connsiteY33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8450223 w 12045155"/>
              <a:gd name="connsiteY25" fmla="*/ 156695 h 2112232"/>
              <a:gd name="connsiteX26" fmla="*/ 7635927 w 12045155"/>
              <a:gd name="connsiteY26" fmla="*/ 105714 h 2112232"/>
              <a:gd name="connsiteX27" fmla="*/ 7049636 w 12045155"/>
              <a:gd name="connsiteY27" fmla="*/ 199189 h 2112232"/>
              <a:gd name="connsiteX28" fmla="*/ 6342549 w 12045155"/>
              <a:gd name="connsiteY28" fmla="*/ 146630 h 2112232"/>
              <a:gd name="connsiteX29" fmla="*/ 5902209 w 12045155"/>
              <a:gd name="connsiteY29" fmla="*/ 249658 h 2112232"/>
              <a:gd name="connsiteX30" fmla="*/ 5182195 w 12045155"/>
              <a:gd name="connsiteY30" fmla="*/ 292664 h 2112232"/>
              <a:gd name="connsiteX31" fmla="*/ 3822487 w 12045155"/>
              <a:gd name="connsiteY31" fmla="*/ 90799 h 2112232"/>
              <a:gd name="connsiteX32" fmla="*/ 2370177 w 12045155"/>
              <a:gd name="connsiteY32" fmla="*/ 156695 h 2112232"/>
              <a:gd name="connsiteX33" fmla="*/ 578745 w 12045155"/>
              <a:gd name="connsiteY33" fmla="*/ 148189 h 2112232"/>
              <a:gd name="connsiteX34" fmla="*/ 38923 w 12045155"/>
              <a:gd name="connsiteY34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8450223 w 12045155"/>
              <a:gd name="connsiteY25" fmla="*/ 156695 h 2112232"/>
              <a:gd name="connsiteX26" fmla="*/ 7635927 w 12045155"/>
              <a:gd name="connsiteY26" fmla="*/ 105714 h 2112232"/>
              <a:gd name="connsiteX27" fmla="*/ 7049636 w 12045155"/>
              <a:gd name="connsiteY27" fmla="*/ 199189 h 2112232"/>
              <a:gd name="connsiteX28" fmla="*/ 6342549 w 12045155"/>
              <a:gd name="connsiteY28" fmla="*/ 146630 h 2112232"/>
              <a:gd name="connsiteX29" fmla="*/ 5902209 w 12045155"/>
              <a:gd name="connsiteY29" fmla="*/ 249658 h 2112232"/>
              <a:gd name="connsiteX30" fmla="*/ 5182195 w 12045155"/>
              <a:gd name="connsiteY30" fmla="*/ 292664 h 2112232"/>
              <a:gd name="connsiteX31" fmla="*/ 3822487 w 12045155"/>
              <a:gd name="connsiteY31" fmla="*/ 90799 h 2112232"/>
              <a:gd name="connsiteX32" fmla="*/ 2370177 w 12045155"/>
              <a:gd name="connsiteY32" fmla="*/ 156695 h 2112232"/>
              <a:gd name="connsiteX33" fmla="*/ 578745 w 12045155"/>
              <a:gd name="connsiteY33" fmla="*/ 148189 h 2112232"/>
              <a:gd name="connsiteX34" fmla="*/ 38923 w 12045155"/>
              <a:gd name="connsiteY34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9053022 w 12045155"/>
              <a:gd name="connsiteY25" fmla="*/ 581165 h 2112232"/>
              <a:gd name="connsiteX26" fmla="*/ 8450223 w 12045155"/>
              <a:gd name="connsiteY26" fmla="*/ 156695 h 2112232"/>
              <a:gd name="connsiteX27" fmla="*/ 7635927 w 12045155"/>
              <a:gd name="connsiteY27" fmla="*/ 105714 h 2112232"/>
              <a:gd name="connsiteX28" fmla="*/ 7049636 w 12045155"/>
              <a:gd name="connsiteY28" fmla="*/ 199189 h 2112232"/>
              <a:gd name="connsiteX29" fmla="*/ 6342549 w 12045155"/>
              <a:gd name="connsiteY29" fmla="*/ 146630 h 2112232"/>
              <a:gd name="connsiteX30" fmla="*/ 5902209 w 12045155"/>
              <a:gd name="connsiteY30" fmla="*/ 249658 h 2112232"/>
              <a:gd name="connsiteX31" fmla="*/ 5182195 w 12045155"/>
              <a:gd name="connsiteY31" fmla="*/ 292664 h 2112232"/>
              <a:gd name="connsiteX32" fmla="*/ 3822487 w 12045155"/>
              <a:gd name="connsiteY32" fmla="*/ 90799 h 2112232"/>
              <a:gd name="connsiteX33" fmla="*/ 2370177 w 12045155"/>
              <a:gd name="connsiteY33" fmla="*/ 156695 h 2112232"/>
              <a:gd name="connsiteX34" fmla="*/ 578745 w 12045155"/>
              <a:gd name="connsiteY34" fmla="*/ 148189 h 2112232"/>
              <a:gd name="connsiteX35" fmla="*/ 38923 w 12045155"/>
              <a:gd name="connsiteY35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9527677 w 12045155"/>
              <a:gd name="connsiteY25" fmla="*/ 1058846 h 2112232"/>
              <a:gd name="connsiteX26" fmla="*/ 9053022 w 12045155"/>
              <a:gd name="connsiteY26" fmla="*/ 581165 h 2112232"/>
              <a:gd name="connsiteX27" fmla="*/ 8450223 w 12045155"/>
              <a:gd name="connsiteY27" fmla="*/ 156695 h 2112232"/>
              <a:gd name="connsiteX28" fmla="*/ 7635927 w 12045155"/>
              <a:gd name="connsiteY28" fmla="*/ 105714 h 2112232"/>
              <a:gd name="connsiteX29" fmla="*/ 7049636 w 12045155"/>
              <a:gd name="connsiteY29" fmla="*/ 199189 h 2112232"/>
              <a:gd name="connsiteX30" fmla="*/ 6342549 w 12045155"/>
              <a:gd name="connsiteY30" fmla="*/ 146630 h 2112232"/>
              <a:gd name="connsiteX31" fmla="*/ 5902209 w 12045155"/>
              <a:gd name="connsiteY31" fmla="*/ 249658 h 2112232"/>
              <a:gd name="connsiteX32" fmla="*/ 5182195 w 12045155"/>
              <a:gd name="connsiteY32" fmla="*/ 292664 h 2112232"/>
              <a:gd name="connsiteX33" fmla="*/ 3822487 w 12045155"/>
              <a:gd name="connsiteY33" fmla="*/ 90799 h 2112232"/>
              <a:gd name="connsiteX34" fmla="*/ 2370177 w 12045155"/>
              <a:gd name="connsiteY34" fmla="*/ 156695 h 2112232"/>
              <a:gd name="connsiteX35" fmla="*/ 578745 w 12045155"/>
              <a:gd name="connsiteY35" fmla="*/ 148189 h 2112232"/>
              <a:gd name="connsiteX36" fmla="*/ 38923 w 12045155"/>
              <a:gd name="connsiteY36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9527677 w 12045155"/>
              <a:gd name="connsiteY26" fmla="*/ 1058846 h 2112232"/>
              <a:gd name="connsiteX27" fmla="*/ 9053022 w 12045155"/>
              <a:gd name="connsiteY27" fmla="*/ 581165 h 2112232"/>
              <a:gd name="connsiteX28" fmla="*/ 8450223 w 12045155"/>
              <a:gd name="connsiteY28" fmla="*/ 156695 h 2112232"/>
              <a:gd name="connsiteX29" fmla="*/ 7635927 w 12045155"/>
              <a:gd name="connsiteY29" fmla="*/ 105714 h 2112232"/>
              <a:gd name="connsiteX30" fmla="*/ 7049636 w 12045155"/>
              <a:gd name="connsiteY30" fmla="*/ 199189 h 2112232"/>
              <a:gd name="connsiteX31" fmla="*/ 6342549 w 12045155"/>
              <a:gd name="connsiteY31" fmla="*/ 146630 h 2112232"/>
              <a:gd name="connsiteX32" fmla="*/ 5902209 w 12045155"/>
              <a:gd name="connsiteY32" fmla="*/ 249658 h 2112232"/>
              <a:gd name="connsiteX33" fmla="*/ 5182195 w 12045155"/>
              <a:gd name="connsiteY33" fmla="*/ 292664 h 2112232"/>
              <a:gd name="connsiteX34" fmla="*/ 3822487 w 12045155"/>
              <a:gd name="connsiteY34" fmla="*/ 90799 h 2112232"/>
              <a:gd name="connsiteX35" fmla="*/ 2370177 w 12045155"/>
              <a:gd name="connsiteY35" fmla="*/ 156695 h 2112232"/>
              <a:gd name="connsiteX36" fmla="*/ 578745 w 12045155"/>
              <a:gd name="connsiteY36" fmla="*/ 148189 h 2112232"/>
              <a:gd name="connsiteX37" fmla="*/ 38923 w 12045155"/>
              <a:gd name="connsiteY37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9527677 w 12045155"/>
              <a:gd name="connsiteY27" fmla="*/ 1058846 h 2112232"/>
              <a:gd name="connsiteX28" fmla="*/ 9053022 w 12045155"/>
              <a:gd name="connsiteY28" fmla="*/ 581165 h 2112232"/>
              <a:gd name="connsiteX29" fmla="*/ 8450223 w 12045155"/>
              <a:gd name="connsiteY29" fmla="*/ 156695 h 2112232"/>
              <a:gd name="connsiteX30" fmla="*/ 7635927 w 12045155"/>
              <a:gd name="connsiteY30" fmla="*/ 105714 h 2112232"/>
              <a:gd name="connsiteX31" fmla="*/ 7049636 w 12045155"/>
              <a:gd name="connsiteY31" fmla="*/ 199189 h 2112232"/>
              <a:gd name="connsiteX32" fmla="*/ 6342549 w 12045155"/>
              <a:gd name="connsiteY32" fmla="*/ 146630 h 2112232"/>
              <a:gd name="connsiteX33" fmla="*/ 5902209 w 12045155"/>
              <a:gd name="connsiteY33" fmla="*/ 249658 h 2112232"/>
              <a:gd name="connsiteX34" fmla="*/ 5182195 w 12045155"/>
              <a:gd name="connsiteY34" fmla="*/ 292664 h 2112232"/>
              <a:gd name="connsiteX35" fmla="*/ 3822487 w 12045155"/>
              <a:gd name="connsiteY35" fmla="*/ 90799 h 2112232"/>
              <a:gd name="connsiteX36" fmla="*/ 2370177 w 12045155"/>
              <a:gd name="connsiteY36" fmla="*/ 156695 h 2112232"/>
              <a:gd name="connsiteX37" fmla="*/ 578745 w 12045155"/>
              <a:gd name="connsiteY37" fmla="*/ 148189 h 2112232"/>
              <a:gd name="connsiteX38" fmla="*/ 38923 w 12045155"/>
              <a:gd name="connsiteY38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9948599 w 12045155"/>
              <a:gd name="connsiteY27" fmla="*/ 1673007 h 2112232"/>
              <a:gd name="connsiteX28" fmla="*/ 9527677 w 12045155"/>
              <a:gd name="connsiteY28" fmla="*/ 1058846 h 2112232"/>
              <a:gd name="connsiteX29" fmla="*/ 9053022 w 12045155"/>
              <a:gd name="connsiteY29" fmla="*/ 581165 h 2112232"/>
              <a:gd name="connsiteX30" fmla="*/ 8450223 w 12045155"/>
              <a:gd name="connsiteY30" fmla="*/ 156695 h 2112232"/>
              <a:gd name="connsiteX31" fmla="*/ 7635927 w 12045155"/>
              <a:gd name="connsiteY31" fmla="*/ 105714 h 2112232"/>
              <a:gd name="connsiteX32" fmla="*/ 7049636 w 12045155"/>
              <a:gd name="connsiteY32" fmla="*/ 199189 h 2112232"/>
              <a:gd name="connsiteX33" fmla="*/ 6342549 w 12045155"/>
              <a:gd name="connsiteY33" fmla="*/ 146630 h 2112232"/>
              <a:gd name="connsiteX34" fmla="*/ 5902209 w 12045155"/>
              <a:gd name="connsiteY34" fmla="*/ 249658 h 2112232"/>
              <a:gd name="connsiteX35" fmla="*/ 5182195 w 12045155"/>
              <a:gd name="connsiteY35" fmla="*/ 292664 h 2112232"/>
              <a:gd name="connsiteX36" fmla="*/ 3822487 w 12045155"/>
              <a:gd name="connsiteY36" fmla="*/ 90799 h 2112232"/>
              <a:gd name="connsiteX37" fmla="*/ 2370177 w 12045155"/>
              <a:gd name="connsiteY37" fmla="*/ 156695 h 2112232"/>
              <a:gd name="connsiteX38" fmla="*/ 578745 w 12045155"/>
              <a:gd name="connsiteY38" fmla="*/ 148189 h 2112232"/>
              <a:gd name="connsiteX39" fmla="*/ 38923 w 12045155"/>
              <a:gd name="connsiteY39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10034574 w 12045155"/>
              <a:gd name="connsiteY27" fmla="*/ 1618415 h 2112232"/>
              <a:gd name="connsiteX28" fmla="*/ 9527677 w 12045155"/>
              <a:gd name="connsiteY28" fmla="*/ 1058846 h 2112232"/>
              <a:gd name="connsiteX29" fmla="*/ 9053022 w 12045155"/>
              <a:gd name="connsiteY29" fmla="*/ 581165 h 2112232"/>
              <a:gd name="connsiteX30" fmla="*/ 8450223 w 12045155"/>
              <a:gd name="connsiteY30" fmla="*/ 156695 h 2112232"/>
              <a:gd name="connsiteX31" fmla="*/ 7635927 w 12045155"/>
              <a:gd name="connsiteY31" fmla="*/ 105714 h 2112232"/>
              <a:gd name="connsiteX32" fmla="*/ 7049636 w 12045155"/>
              <a:gd name="connsiteY32" fmla="*/ 199189 h 2112232"/>
              <a:gd name="connsiteX33" fmla="*/ 6342549 w 12045155"/>
              <a:gd name="connsiteY33" fmla="*/ 146630 h 2112232"/>
              <a:gd name="connsiteX34" fmla="*/ 5902209 w 12045155"/>
              <a:gd name="connsiteY34" fmla="*/ 249658 h 2112232"/>
              <a:gd name="connsiteX35" fmla="*/ 5182195 w 12045155"/>
              <a:gd name="connsiteY35" fmla="*/ 292664 h 2112232"/>
              <a:gd name="connsiteX36" fmla="*/ 3822487 w 12045155"/>
              <a:gd name="connsiteY36" fmla="*/ 90799 h 2112232"/>
              <a:gd name="connsiteX37" fmla="*/ 2370177 w 12045155"/>
              <a:gd name="connsiteY37" fmla="*/ 156695 h 2112232"/>
              <a:gd name="connsiteX38" fmla="*/ 578745 w 12045155"/>
              <a:gd name="connsiteY38" fmla="*/ 148189 h 2112232"/>
              <a:gd name="connsiteX39" fmla="*/ 38923 w 12045155"/>
              <a:gd name="connsiteY39" fmla="*/ 157240 h 2112232"/>
              <a:gd name="connsiteX0" fmla="*/ 38923 w 12045155"/>
              <a:gd name="connsiteY0" fmla="*/ 157240 h 2159168"/>
              <a:gd name="connsiteX1" fmla="*/ 4765 w 12045155"/>
              <a:gd name="connsiteY1" fmla="*/ 229969 h 2159168"/>
              <a:gd name="connsiteX2" fmla="*/ 16985 w 12045155"/>
              <a:gd name="connsiteY2" fmla="*/ 441204 h 2159168"/>
              <a:gd name="connsiteX3" fmla="*/ 31647 w 12045155"/>
              <a:gd name="connsiteY3" fmla="*/ 700450 h 2159168"/>
              <a:gd name="connsiteX4" fmla="*/ 43864 w 12045155"/>
              <a:gd name="connsiteY4" fmla="*/ 777266 h 2159168"/>
              <a:gd name="connsiteX5" fmla="*/ 80207 w 12045155"/>
              <a:gd name="connsiteY5" fmla="*/ 937416 h 2159168"/>
              <a:gd name="connsiteX6" fmla="*/ 937008 w 12045155"/>
              <a:gd name="connsiteY6" fmla="*/ 844973 h 2159168"/>
              <a:gd name="connsiteX7" fmla="*/ 1631867 w 12045155"/>
              <a:gd name="connsiteY7" fmla="*/ 878961 h 2159168"/>
              <a:gd name="connsiteX8" fmla="*/ 2087877 w 12045155"/>
              <a:gd name="connsiteY8" fmla="*/ 819473 h 2159168"/>
              <a:gd name="connsiteX9" fmla="*/ 2565599 w 12045155"/>
              <a:gd name="connsiteY9" fmla="*/ 819473 h 2159168"/>
              <a:gd name="connsiteX10" fmla="*/ 3336468 w 12045155"/>
              <a:gd name="connsiteY10" fmla="*/ 861967 h 2159168"/>
              <a:gd name="connsiteX11" fmla="*/ 4215904 w 12045155"/>
              <a:gd name="connsiteY11" fmla="*/ 844973 h 2159168"/>
              <a:gd name="connsiteX12" fmla="*/ 4845622 w 12045155"/>
              <a:gd name="connsiteY12" fmla="*/ 853479 h 2159168"/>
              <a:gd name="connsiteX13" fmla="*/ 5681632 w 12045155"/>
              <a:gd name="connsiteY13" fmla="*/ 853479 h 2159168"/>
              <a:gd name="connsiteX14" fmla="*/ 6745645 w 12045155"/>
              <a:gd name="connsiteY14" fmla="*/ 878979 h 2159168"/>
              <a:gd name="connsiteX15" fmla="*/ 7494800 w 12045155"/>
              <a:gd name="connsiteY15" fmla="*/ 870473 h 2159168"/>
              <a:gd name="connsiteX16" fmla="*/ 8026795 w 12045155"/>
              <a:gd name="connsiteY16" fmla="*/ 861967 h 2159168"/>
              <a:gd name="connsiteX17" fmla="*/ 8504518 w 12045155"/>
              <a:gd name="connsiteY17" fmla="*/ 827979 h 2159168"/>
              <a:gd name="connsiteX18" fmla="*/ 9361101 w 12045155"/>
              <a:gd name="connsiteY18" fmla="*/ 2018757 h 2159168"/>
              <a:gd name="connsiteX19" fmla="*/ 10177867 w 12045155"/>
              <a:gd name="connsiteY19" fmla="*/ 2109744 h 2159168"/>
              <a:gd name="connsiteX20" fmla="*/ 10922986 w 12045155"/>
              <a:gd name="connsiteY20" fmla="*/ 1782194 h 2159168"/>
              <a:gd name="connsiteX21" fmla="*/ 11481826 w 12045155"/>
              <a:gd name="connsiteY21" fmla="*/ 1127088 h 2159168"/>
              <a:gd name="connsiteX22" fmla="*/ 12045155 w 12045155"/>
              <a:gd name="connsiteY22" fmla="*/ 699393 h 2159168"/>
              <a:gd name="connsiteX23" fmla="*/ 12045155 w 12045155"/>
              <a:gd name="connsiteY23" fmla="*/ 261011 h 2159168"/>
              <a:gd name="connsiteX24" fmla="*/ 11438839 w 12045155"/>
              <a:gd name="connsiteY24" fmla="*/ 435586 h 2159168"/>
              <a:gd name="connsiteX25" fmla="*/ 11059114 w 12045155"/>
              <a:gd name="connsiteY25" fmla="*/ 1047471 h 2159168"/>
              <a:gd name="connsiteX26" fmla="*/ 10602369 w 12045155"/>
              <a:gd name="connsiteY26" fmla="*/ 1661632 h 2159168"/>
              <a:gd name="connsiteX27" fmla="*/ 10034574 w 12045155"/>
              <a:gd name="connsiteY27" fmla="*/ 1618415 h 2159168"/>
              <a:gd name="connsiteX28" fmla="*/ 9527677 w 12045155"/>
              <a:gd name="connsiteY28" fmla="*/ 1058846 h 2159168"/>
              <a:gd name="connsiteX29" fmla="*/ 9053022 w 12045155"/>
              <a:gd name="connsiteY29" fmla="*/ 581165 h 2159168"/>
              <a:gd name="connsiteX30" fmla="*/ 8450223 w 12045155"/>
              <a:gd name="connsiteY30" fmla="*/ 156695 h 2159168"/>
              <a:gd name="connsiteX31" fmla="*/ 7635927 w 12045155"/>
              <a:gd name="connsiteY31" fmla="*/ 105714 h 2159168"/>
              <a:gd name="connsiteX32" fmla="*/ 7049636 w 12045155"/>
              <a:gd name="connsiteY32" fmla="*/ 199189 h 2159168"/>
              <a:gd name="connsiteX33" fmla="*/ 6342549 w 12045155"/>
              <a:gd name="connsiteY33" fmla="*/ 146630 h 2159168"/>
              <a:gd name="connsiteX34" fmla="*/ 5902209 w 12045155"/>
              <a:gd name="connsiteY34" fmla="*/ 249658 h 2159168"/>
              <a:gd name="connsiteX35" fmla="*/ 5182195 w 12045155"/>
              <a:gd name="connsiteY35" fmla="*/ 292664 h 2159168"/>
              <a:gd name="connsiteX36" fmla="*/ 3822487 w 12045155"/>
              <a:gd name="connsiteY36" fmla="*/ 90799 h 2159168"/>
              <a:gd name="connsiteX37" fmla="*/ 2370177 w 12045155"/>
              <a:gd name="connsiteY37" fmla="*/ 156695 h 2159168"/>
              <a:gd name="connsiteX38" fmla="*/ 578745 w 12045155"/>
              <a:gd name="connsiteY38" fmla="*/ 148189 h 2159168"/>
              <a:gd name="connsiteX39" fmla="*/ 38923 w 12045155"/>
              <a:gd name="connsiteY39" fmla="*/ 157240 h 2159168"/>
              <a:gd name="connsiteX0" fmla="*/ 38923 w 12045155"/>
              <a:gd name="connsiteY0" fmla="*/ 157240 h 2371492"/>
              <a:gd name="connsiteX1" fmla="*/ 4765 w 12045155"/>
              <a:gd name="connsiteY1" fmla="*/ 229969 h 2371492"/>
              <a:gd name="connsiteX2" fmla="*/ 16985 w 12045155"/>
              <a:gd name="connsiteY2" fmla="*/ 441204 h 2371492"/>
              <a:gd name="connsiteX3" fmla="*/ 31647 w 12045155"/>
              <a:gd name="connsiteY3" fmla="*/ 700450 h 2371492"/>
              <a:gd name="connsiteX4" fmla="*/ 43864 w 12045155"/>
              <a:gd name="connsiteY4" fmla="*/ 777266 h 2371492"/>
              <a:gd name="connsiteX5" fmla="*/ 80207 w 12045155"/>
              <a:gd name="connsiteY5" fmla="*/ 937416 h 2371492"/>
              <a:gd name="connsiteX6" fmla="*/ 937008 w 12045155"/>
              <a:gd name="connsiteY6" fmla="*/ 844973 h 2371492"/>
              <a:gd name="connsiteX7" fmla="*/ 1631867 w 12045155"/>
              <a:gd name="connsiteY7" fmla="*/ 878961 h 2371492"/>
              <a:gd name="connsiteX8" fmla="*/ 2087877 w 12045155"/>
              <a:gd name="connsiteY8" fmla="*/ 819473 h 2371492"/>
              <a:gd name="connsiteX9" fmla="*/ 2565599 w 12045155"/>
              <a:gd name="connsiteY9" fmla="*/ 819473 h 2371492"/>
              <a:gd name="connsiteX10" fmla="*/ 3336468 w 12045155"/>
              <a:gd name="connsiteY10" fmla="*/ 861967 h 2371492"/>
              <a:gd name="connsiteX11" fmla="*/ 4215904 w 12045155"/>
              <a:gd name="connsiteY11" fmla="*/ 844973 h 2371492"/>
              <a:gd name="connsiteX12" fmla="*/ 4845622 w 12045155"/>
              <a:gd name="connsiteY12" fmla="*/ 853479 h 2371492"/>
              <a:gd name="connsiteX13" fmla="*/ 5681632 w 12045155"/>
              <a:gd name="connsiteY13" fmla="*/ 853479 h 2371492"/>
              <a:gd name="connsiteX14" fmla="*/ 6745645 w 12045155"/>
              <a:gd name="connsiteY14" fmla="*/ 878979 h 2371492"/>
              <a:gd name="connsiteX15" fmla="*/ 7494800 w 12045155"/>
              <a:gd name="connsiteY15" fmla="*/ 870473 h 2371492"/>
              <a:gd name="connsiteX16" fmla="*/ 8026795 w 12045155"/>
              <a:gd name="connsiteY16" fmla="*/ 861967 h 2371492"/>
              <a:gd name="connsiteX17" fmla="*/ 8504518 w 12045155"/>
              <a:gd name="connsiteY17" fmla="*/ 827979 h 2371492"/>
              <a:gd name="connsiteX18" fmla="*/ 9361101 w 12045155"/>
              <a:gd name="connsiteY18" fmla="*/ 2018757 h 2371492"/>
              <a:gd name="connsiteX19" fmla="*/ 10249513 w 12045155"/>
              <a:gd name="connsiteY19" fmla="*/ 2364507 h 2371492"/>
              <a:gd name="connsiteX20" fmla="*/ 10922986 w 12045155"/>
              <a:gd name="connsiteY20" fmla="*/ 1782194 h 2371492"/>
              <a:gd name="connsiteX21" fmla="*/ 11481826 w 12045155"/>
              <a:gd name="connsiteY21" fmla="*/ 1127088 h 2371492"/>
              <a:gd name="connsiteX22" fmla="*/ 12045155 w 12045155"/>
              <a:gd name="connsiteY22" fmla="*/ 699393 h 2371492"/>
              <a:gd name="connsiteX23" fmla="*/ 12045155 w 12045155"/>
              <a:gd name="connsiteY23" fmla="*/ 261011 h 2371492"/>
              <a:gd name="connsiteX24" fmla="*/ 11438839 w 12045155"/>
              <a:gd name="connsiteY24" fmla="*/ 435586 h 2371492"/>
              <a:gd name="connsiteX25" fmla="*/ 11059114 w 12045155"/>
              <a:gd name="connsiteY25" fmla="*/ 1047471 h 2371492"/>
              <a:gd name="connsiteX26" fmla="*/ 10602369 w 12045155"/>
              <a:gd name="connsiteY26" fmla="*/ 1661632 h 2371492"/>
              <a:gd name="connsiteX27" fmla="*/ 10034574 w 12045155"/>
              <a:gd name="connsiteY27" fmla="*/ 1618415 h 2371492"/>
              <a:gd name="connsiteX28" fmla="*/ 9527677 w 12045155"/>
              <a:gd name="connsiteY28" fmla="*/ 1058846 h 2371492"/>
              <a:gd name="connsiteX29" fmla="*/ 9053022 w 12045155"/>
              <a:gd name="connsiteY29" fmla="*/ 581165 h 2371492"/>
              <a:gd name="connsiteX30" fmla="*/ 8450223 w 12045155"/>
              <a:gd name="connsiteY30" fmla="*/ 156695 h 2371492"/>
              <a:gd name="connsiteX31" fmla="*/ 7635927 w 12045155"/>
              <a:gd name="connsiteY31" fmla="*/ 105714 h 2371492"/>
              <a:gd name="connsiteX32" fmla="*/ 7049636 w 12045155"/>
              <a:gd name="connsiteY32" fmla="*/ 199189 h 2371492"/>
              <a:gd name="connsiteX33" fmla="*/ 6342549 w 12045155"/>
              <a:gd name="connsiteY33" fmla="*/ 146630 h 2371492"/>
              <a:gd name="connsiteX34" fmla="*/ 5902209 w 12045155"/>
              <a:gd name="connsiteY34" fmla="*/ 249658 h 2371492"/>
              <a:gd name="connsiteX35" fmla="*/ 5182195 w 12045155"/>
              <a:gd name="connsiteY35" fmla="*/ 292664 h 2371492"/>
              <a:gd name="connsiteX36" fmla="*/ 3822487 w 12045155"/>
              <a:gd name="connsiteY36" fmla="*/ 90799 h 2371492"/>
              <a:gd name="connsiteX37" fmla="*/ 2370177 w 12045155"/>
              <a:gd name="connsiteY37" fmla="*/ 156695 h 2371492"/>
              <a:gd name="connsiteX38" fmla="*/ 578745 w 12045155"/>
              <a:gd name="connsiteY38" fmla="*/ 148189 h 2371492"/>
              <a:gd name="connsiteX39" fmla="*/ 38923 w 12045155"/>
              <a:gd name="connsiteY39" fmla="*/ 157240 h 2371492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481826 w 12045155"/>
              <a:gd name="connsiteY21" fmla="*/ 1127088 h 2365078"/>
              <a:gd name="connsiteX22" fmla="*/ 12045155 w 12045155"/>
              <a:gd name="connsiteY22" fmla="*/ 699393 h 2365078"/>
              <a:gd name="connsiteX23" fmla="*/ 12045155 w 12045155"/>
              <a:gd name="connsiteY23" fmla="*/ 261011 h 2365078"/>
              <a:gd name="connsiteX24" fmla="*/ 11438839 w 12045155"/>
              <a:gd name="connsiteY24" fmla="*/ 435586 h 2365078"/>
              <a:gd name="connsiteX25" fmla="*/ 11059114 w 12045155"/>
              <a:gd name="connsiteY25" fmla="*/ 1047471 h 2365078"/>
              <a:gd name="connsiteX26" fmla="*/ 10602369 w 12045155"/>
              <a:gd name="connsiteY26" fmla="*/ 1661632 h 2365078"/>
              <a:gd name="connsiteX27" fmla="*/ 10034574 w 12045155"/>
              <a:gd name="connsiteY27" fmla="*/ 1618415 h 2365078"/>
              <a:gd name="connsiteX28" fmla="*/ 9527677 w 12045155"/>
              <a:gd name="connsiteY28" fmla="*/ 1058846 h 2365078"/>
              <a:gd name="connsiteX29" fmla="*/ 9053022 w 12045155"/>
              <a:gd name="connsiteY29" fmla="*/ 581165 h 2365078"/>
              <a:gd name="connsiteX30" fmla="*/ 8450223 w 12045155"/>
              <a:gd name="connsiteY30" fmla="*/ 156695 h 2365078"/>
              <a:gd name="connsiteX31" fmla="*/ 7635927 w 12045155"/>
              <a:gd name="connsiteY31" fmla="*/ 105714 h 2365078"/>
              <a:gd name="connsiteX32" fmla="*/ 7049636 w 12045155"/>
              <a:gd name="connsiteY32" fmla="*/ 199189 h 2365078"/>
              <a:gd name="connsiteX33" fmla="*/ 6342549 w 12045155"/>
              <a:gd name="connsiteY33" fmla="*/ 146630 h 2365078"/>
              <a:gd name="connsiteX34" fmla="*/ 5902209 w 12045155"/>
              <a:gd name="connsiteY34" fmla="*/ 249658 h 2365078"/>
              <a:gd name="connsiteX35" fmla="*/ 5182195 w 12045155"/>
              <a:gd name="connsiteY35" fmla="*/ 292664 h 2365078"/>
              <a:gd name="connsiteX36" fmla="*/ 3822487 w 12045155"/>
              <a:gd name="connsiteY36" fmla="*/ 90799 h 2365078"/>
              <a:gd name="connsiteX37" fmla="*/ 2370177 w 12045155"/>
              <a:gd name="connsiteY37" fmla="*/ 156695 h 2365078"/>
              <a:gd name="connsiteX38" fmla="*/ 578745 w 12045155"/>
              <a:gd name="connsiteY38" fmla="*/ 148189 h 2365078"/>
              <a:gd name="connsiteX39" fmla="*/ 38923 w 12045155"/>
              <a:gd name="connsiteY39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797069 w 12045155"/>
              <a:gd name="connsiteY21" fmla="*/ 999707 h 2365078"/>
              <a:gd name="connsiteX22" fmla="*/ 12045155 w 12045155"/>
              <a:gd name="connsiteY22" fmla="*/ 699393 h 2365078"/>
              <a:gd name="connsiteX23" fmla="*/ 12045155 w 12045155"/>
              <a:gd name="connsiteY23" fmla="*/ 261011 h 2365078"/>
              <a:gd name="connsiteX24" fmla="*/ 11438839 w 12045155"/>
              <a:gd name="connsiteY24" fmla="*/ 435586 h 2365078"/>
              <a:gd name="connsiteX25" fmla="*/ 11059114 w 12045155"/>
              <a:gd name="connsiteY25" fmla="*/ 1047471 h 2365078"/>
              <a:gd name="connsiteX26" fmla="*/ 10602369 w 12045155"/>
              <a:gd name="connsiteY26" fmla="*/ 1661632 h 2365078"/>
              <a:gd name="connsiteX27" fmla="*/ 10034574 w 12045155"/>
              <a:gd name="connsiteY27" fmla="*/ 1618415 h 2365078"/>
              <a:gd name="connsiteX28" fmla="*/ 9527677 w 12045155"/>
              <a:gd name="connsiteY28" fmla="*/ 1058846 h 2365078"/>
              <a:gd name="connsiteX29" fmla="*/ 9053022 w 12045155"/>
              <a:gd name="connsiteY29" fmla="*/ 581165 h 2365078"/>
              <a:gd name="connsiteX30" fmla="*/ 8450223 w 12045155"/>
              <a:gd name="connsiteY30" fmla="*/ 156695 h 2365078"/>
              <a:gd name="connsiteX31" fmla="*/ 7635927 w 12045155"/>
              <a:gd name="connsiteY31" fmla="*/ 105714 h 2365078"/>
              <a:gd name="connsiteX32" fmla="*/ 7049636 w 12045155"/>
              <a:gd name="connsiteY32" fmla="*/ 199189 h 2365078"/>
              <a:gd name="connsiteX33" fmla="*/ 6342549 w 12045155"/>
              <a:gd name="connsiteY33" fmla="*/ 146630 h 2365078"/>
              <a:gd name="connsiteX34" fmla="*/ 5902209 w 12045155"/>
              <a:gd name="connsiteY34" fmla="*/ 249658 h 2365078"/>
              <a:gd name="connsiteX35" fmla="*/ 5182195 w 12045155"/>
              <a:gd name="connsiteY35" fmla="*/ 292664 h 2365078"/>
              <a:gd name="connsiteX36" fmla="*/ 3822487 w 12045155"/>
              <a:gd name="connsiteY36" fmla="*/ 90799 h 2365078"/>
              <a:gd name="connsiteX37" fmla="*/ 2370177 w 12045155"/>
              <a:gd name="connsiteY37" fmla="*/ 156695 h 2365078"/>
              <a:gd name="connsiteX38" fmla="*/ 578745 w 12045155"/>
              <a:gd name="connsiteY38" fmla="*/ 148189 h 2365078"/>
              <a:gd name="connsiteX39" fmla="*/ 38923 w 12045155"/>
              <a:gd name="connsiteY39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266888 w 12045155"/>
              <a:gd name="connsiteY21" fmla="*/ 1582018 h 2365078"/>
              <a:gd name="connsiteX22" fmla="*/ 11797069 w 12045155"/>
              <a:gd name="connsiteY22" fmla="*/ 999707 h 2365078"/>
              <a:gd name="connsiteX23" fmla="*/ 12045155 w 12045155"/>
              <a:gd name="connsiteY23" fmla="*/ 699393 h 2365078"/>
              <a:gd name="connsiteX24" fmla="*/ 12045155 w 12045155"/>
              <a:gd name="connsiteY24" fmla="*/ 261011 h 2365078"/>
              <a:gd name="connsiteX25" fmla="*/ 11438839 w 12045155"/>
              <a:gd name="connsiteY25" fmla="*/ 435586 h 2365078"/>
              <a:gd name="connsiteX26" fmla="*/ 11059114 w 12045155"/>
              <a:gd name="connsiteY26" fmla="*/ 1047471 h 2365078"/>
              <a:gd name="connsiteX27" fmla="*/ 10602369 w 12045155"/>
              <a:gd name="connsiteY27" fmla="*/ 1661632 h 2365078"/>
              <a:gd name="connsiteX28" fmla="*/ 10034574 w 12045155"/>
              <a:gd name="connsiteY28" fmla="*/ 1618415 h 2365078"/>
              <a:gd name="connsiteX29" fmla="*/ 9527677 w 12045155"/>
              <a:gd name="connsiteY29" fmla="*/ 1058846 h 2365078"/>
              <a:gd name="connsiteX30" fmla="*/ 9053022 w 12045155"/>
              <a:gd name="connsiteY30" fmla="*/ 581165 h 2365078"/>
              <a:gd name="connsiteX31" fmla="*/ 8450223 w 12045155"/>
              <a:gd name="connsiteY31" fmla="*/ 156695 h 2365078"/>
              <a:gd name="connsiteX32" fmla="*/ 7635927 w 12045155"/>
              <a:gd name="connsiteY32" fmla="*/ 105714 h 2365078"/>
              <a:gd name="connsiteX33" fmla="*/ 7049636 w 12045155"/>
              <a:gd name="connsiteY33" fmla="*/ 199189 h 2365078"/>
              <a:gd name="connsiteX34" fmla="*/ 6342549 w 12045155"/>
              <a:gd name="connsiteY34" fmla="*/ 146630 h 2365078"/>
              <a:gd name="connsiteX35" fmla="*/ 5902209 w 12045155"/>
              <a:gd name="connsiteY35" fmla="*/ 249658 h 2365078"/>
              <a:gd name="connsiteX36" fmla="*/ 5182195 w 12045155"/>
              <a:gd name="connsiteY36" fmla="*/ 292664 h 2365078"/>
              <a:gd name="connsiteX37" fmla="*/ 3822487 w 12045155"/>
              <a:gd name="connsiteY37" fmla="*/ 90799 h 2365078"/>
              <a:gd name="connsiteX38" fmla="*/ 2370177 w 12045155"/>
              <a:gd name="connsiteY38" fmla="*/ 156695 h 2365078"/>
              <a:gd name="connsiteX39" fmla="*/ 578745 w 12045155"/>
              <a:gd name="connsiteY39" fmla="*/ 148189 h 2365078"/>
              <a:gd name="connsiteX40" fmla="*/ 38923 w 12045155"/>
              <a:gd name="connsiteY40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309876 w 12045155"/>
              <a:gd name="connsiteY21" fmla="*/ 1618413 h 2365078"/>
              <a:gd name="connsiteX22" fmla="*/ 11797069 w 12045155"/>
              <a:gd name="connsiteY22" fmla="*/ 999707 h 2365078"/>
              <a:gd name="connsiteX23" fmla="*/ 12045155 w 12045155"/>
              <a:gd name="connsiteY23" fmla="*/ 699393 h 2365078"/>
              <a:gd name="connsiteX24" fmla="*/ 12045155 w 12045155"/>
              <a:gd name="connsiteY24" fmla="*/ 261011 h 2365078"/>
              <a:gd name="connsiteX25" fmla="*/ 11438839 w 12045155"/>
              <a:gd name="connsiteY25" fmla="*/ 435586 h 2365078"/>
              <a:gd name="connsiteX26" fmla="*/ 11059114 w 12045155"/>
              <a:gd name="connsiteY26" fmla="*/ 1047471 h 2365078"/>
              <a:gd name="connsiteX27" fmla="*/ 10602369 w 12045155"/>
              <a:gd name="connsiteY27" fmla="*/ 1661632 h 2365078"/>
              <a:gd name="connsiteX28" fmla="*/ 10034574 w 12045155"/>
              <a:gd name="connsiteY28" fmla="*/ 1618415 h 2365078"/>
              <a:gd name="connsiteX29" fmla="*/ 9527677 w 12045155"/>
              <a:gd name="connsiteY29" fmla="*/ 1058846 h 2365078"/>
              <a:gd name="connsiteX30" fmla="*/ 9053022 w 12045155"/>
              <a:gd name="connsiteY30" fmla="*/ 581165 h 2365078"/>
              <a:gd name="connsiteX31" fmla="*/ 8450223 w 12045155"/>
              <a:gd name="connsiteY31" fmla="*/ 156695 h 2365078"/>
              <a:gd name="connsiteX32" fmla="*/ 7635927 w 12045155"/>
              <a:gd name="connsiteY32" fmla="*/ 105714 h 2365078"/>
              <a:gd name="connsiteX33" fmla="*/ 7049636 w 12045155"/>
              <a:gd name="connsiteY33" fmla="*/ 199189 h 2365078"/>
              <a:gd name="connsiteX34" fmla="*/ 6342549 w 12045155"/>
              <a:gd name="connsiteY34" fmla="*/ 146630 h 2365078"/>
              <a:gd name="connsiteX35" fmla="*/ 5902209 w 12045155"/>
              <a:gd name="connsiteY35" fmla="*/ 249658 h 2365078"/>
              <a:gd name="connsiteX36" fmla="*/ 5182195 w 12045155"/>
              <a:gd name="connsiteY36" fmla="*/ 292664 h 2365078"/>
              <a:gd name="connsiteX37" fmla="*/ 3822487 w 12045155"/>
              <a:gd name="connsiteY37" fmla="*/ 90799 h 2365078"/>
              <a:gd name="connsiteX38" fmla="*/ 2370177 w 12045155"/>
              <a:gd name="connsiteY38" fmla="*/ 156695 h 2365078"/>
              <a:gd name="connsiteX39" fmla="*/ 578745 w 12045155"/>
              <a:gd name="connsiteY39" fmla="*/ 148189 h 2365078"/>
              <a:gd name="connsiteX40" fmla="*/ 38923 w 12045155"/>
              <a:gd name="connsiteY40" fmla="*/ 157240 h 2365078"/>
              <a:gd name="connsiteX0" fmla="*/ 38923 w 12045155"/>
              <a:gd name="connsiteY0" fmla="*/ 157240 h 2365066"/>
              <a:gd name="connsiteX1" fmla="*/ 4765 w 12045155"/>
              <a:gd name="connsiteY1" fmla="*/ 229969 h 2365066"/>
              <a:gd name="connsiteX2" fmla="*/ 16985 w 12045155"/>
              <a:gd name="connsiteY2" fmla="*/ 441204 h 2365066"/>
              <a:gd name="connsiteX3" fmla="*/ 31647 w 12045155"/>
              <a:gd name="connsiteY3" fmla="*/ 700450 h 2365066"/>
              <a:gd name="connsiteX4" fmla="*/ 43864 w 12045155"/>
              <a:gd name="connsiteY4" fmla="*/ 777266 h 2365066"/>
              <a:gd name="connsiteX5" fmla="*/ 80207 w 12045155"/>
              <a:gd name="connsiteY5" fmla="*/ 937416 h 2365066"/>
              <a:gd name="connsiteX6" fmla="*/ 937008 w 12045155"/>
              <a:gd name="connsiteY6" fmla="*/ 844973 h 2365066"/>
              <a:gd name="connsiteX7" fmla="*/ 1631867 w 12045155"/>
              <a:gd name="connsiteY7" fmla="*/ 878961 h 2365066"/>
              <a:gd name="connsiteX8" fmla="*/ 2087877 w 12045155"/>
              <a:gd name="connsiteY8" fmla="*/ 819473 h 2365066"/>
              <a:gd name="connsiteX9" fmla="*/ 2565599 w 12045155"/>
              <a:gd name="connsiteY9" fmla="*/ 819473 h 2365066"/>
              <a:gd name="connsiteX10" fmla="*/ 3336468 w 12045155"/>
              <a:gd name="connsiteY10" fmla="*/ 861967 h 2365066"/>
              <a:gd name="connsiteX11" fmla="*/ 4215904 w 12045155"/>
              <a:gd name="connsiteY11" fmla="*/ 844973 h 2365066"/>
              <a:gd name="connsiteX12" fmla="*/ 4845622 w 12045155"/>
              <a:gd name="connsiteY12" fmla="*/ 853479 h 2365066"/>
              <a:gd name="connsiteX13" fmla="*/ 5681632 w 12045155"/>
              <a:gd name="connsiteY13" fmla="*/ 853479 h 2365066"/>
              <a:gd name="connsiteX14" fmla="*/ 6745645 w 12045155"/>
              <a:gd name="connsiteY14" fmla="*/ 878979 h 2365066"/>
              <a:gd name="connsiteX15" fmla="*/ 7494800 w 12045155"/>
              <a:gd name="connsiteY15" fmla="*/ 870473 h 2365066"/>
              <a:gd name="connsiteX16" fmla="*/ 8026795 w 12045155"/>
              <a:gd name="connsiteY16" fmla="*/ 861967 h 2365066"/>
              <a:gd name="connsiteX17" fmla="*/ 8504518 w 12045155"/>
              <a:gd name="connsiteY17" fmla="*/ 827979 h 2365066"/>
              <a:gd name="connsiteX18" fmla="*/ 9361101 w 12045155"/>
              <a:gd name="connsiteY18" fmla="*/ 2018757 h 2365066"/>
              <a:gd name="connsiteX19" fmla="*/ 10249513 w 12045155"/>
              <a:gd name="connsiteY19" fmla="*/ 2364507 h 2365066"/>
              <a:gd name="connsiteX20" fmla="*/ 11195242 w 12045155"/>
              <a:gd name="connsiteY20" fmla="*/ 2091549 h 2365066"/>
              <a:gd name="connsiteX21" fmla="*/ 11309876 w 12045155"/>
              <a:gd name="connsiteY21" fmla="*/ 1618413 h 2365066"/>
              <a:gd name="connsiteX22" fmla="*/ 11797069 w 12045155"/>
              <a:gd name="connsiteY22" fmla="*/ 999707 h 2365066"/>
              <a:gd name="connsiteX23" fmla="*/ 12045155 w 12045155"/>
              <a:gd name="connsiteY23" fmla="*/ 699393 h 2365066"/>
              <a:gd name="connsiteX24" fmla="*/ 12045155 w 12045155"/>
              <a:gd name="connsiteY24" fmla="*/ 261011 h 2365066"/>
              <a:gd name="connsiteX25" fmla="*/ 11438839 w 12045155"/>
              <a:gd name="connsiteY25" fmla="*/ 435586 h 2365066"/>
              <a:gd name="connsiteX26" fmla="*/ 11059114 w 12045155"/>
              <a:gd name="connsiteY26" fmla="*/ 1047471 h 2365066"/>
              <a:gd name="connsiteX27" fmla="*/ 10602369 w 12045155"/>
              <a:gd name="connsiteY27" fmla="*/ 1661632 h 2365066"/>
              <a:gd name="connsiteX28" fmla="*/ 10034574 w 12045155"/>
              <a:gd name="connsiteY28" fmla="*/ 1618415 h 2365066"/>
              <a:gd name="connsiteX29" fmla="*/ 9527677 w 12045155"/>
              <a:gd name="connsiteY29" fmla="*/ 1058846 h 2365066"/>
              <a:gd name="connsiteX30" fmla="*/ 9053022 w 12045155"/>
              <a:gd name="connsiteY30" fmla="*/ 581165 h 2365066"/>
              <a:gd name="connsiteX31" fmla="*/ 8450223 w 12045155"/>
              <a:gd name="connsiteY31" fmla="*/ 156695 h 2365066"/>
              <a:gd name="connsiteX32" fmla="*/ 7635927 w 12045155"/>
              <a:gd name="connsiteY32" fmla="*/ 105714 h 2365066"/>
              <a:gd name="connsiteX33" fmla="*/ 7049636 w 12045155"/>
              <a:gd name="connsiteY33" fmla="*/ 199189 h 2365066"/>
              <a:gd name="connsiteX34" fmla="*/ 6342549 w 12045155"/>
              <a:gd name="connsiteY34" fmla="*/ 146630 h 2365066"/>
              <a:gd name="connsiteX35" fmla="*/ 5902209 w 12045155"/>
              <a:gd name="connsiteY35" fmla="*/ 249658 h 2365066"/>
              <a:gd name="connsiteX36" fmla="*/ 5182195 w 12045155"/>
              <a:gd name="connsiteY36" fmla="*/ 292664 h 2365066"/>
              <a:gd name="connsiteX37" fmla="*/ 3822487 w 12045155"/>
              <a:gd name="connsiteY37" fmla="*/ 90799 h 2365066"/>
              <a:gd name="connsiteX38" fmla="*/ 2370177 w 12045155"/>
              <a:gd name="connsiteY38" fmla="*/ 156695 h 2365066"/>
              <a:gd name="connsiteX39" fmla="*/ 578745 w 12045155"/>
              <a:gd name="connsiteY39" fmla="*/ 148189 h 2365066"/>
              <a:gd name="connsiteX40" fmla="*/ 38923 w 12045155"/>
              <a:gd name="connsiteY40" fmla="*/ 157240 h 2365066"/>
              <a:gd name="connsiteX0" fmla="*/ 38923 w 12045155"/>
              <a:gd name="connsiteY0" fmla="*/ 157240 h 2510409"/>
              <a:gd name="connsiteX1" fmla="*/ 4765 w 12045155"/>
              <a:gd name="connsiteY1" fmla="*/ 229969 h 2510409"/>
              <a:gd name="connsiteX2" fmla="*/ 16985 w 12045155"/>
              <a:gd name="connsiteY2" fmla="*/ 441204 h 2510409"/>
              <a:gd name="connsiteX3" fmla="*/ 31647 w 12045155"/>
              <a:gd name="connsiteY3" fmla="*/ 700450 h 2510409"/>
              <a:gd name="connsiteX4" fmla="*/ 43864 w 12045155"/>
              <a:gd name="connsiteY4" fmla="*/ 777266 h 2510409"/>
              <a:gd name="connsiteX5" fmla="*/ 80207 w 12045155"/>
              <a:gd name="connsiteY5" fmla="*/ 937416 h 2510409"/>
              <a:gd name="connsiteX6" fmla="*/ 937008 w 12045155"/>
              <a:gd name="connsiteY6" fmla="*/ 844973 h 2510409"/>
              <a:gd name="connsiteX7" fmla="*/ 1631867 w 12045155"/>
              <a:gd name="connsiteY7" fmla="*/ 878961 h 2510409"/>
              <a:gd name="connsiteX8" fmla="*/ 2087877 w 12045155"/>
              <a:gd name="connsiteY8" fmla="*/ 819473 h 2510409"/>
              <a:gd name="connsiteX9" fmla="*/ 2565599 w 12045155"/>
              <a:gd name="connsiteY9" fmla="*/ 819473 h 2510409"/>
              <a:gd name="connsiteX10" fmla="*/ 3336468 w 12045155"/>
              <a:gd name="connsiteY10" fmla="*/ 861967 h 2510409"/>
              <a:gd name="connsiteX11" fmla="*/ 4215904 w 12045155"/>
              <a:gd name="connsiteY11" fmla="*/ 844973 h 2510409"/>
              <a:gd name="connsiteX12" fmla="*/ 4845622 w 12045155"/>
              <a:gd name="connsiteY12" fmla="*/ 853479 h 2510409"/>
              <a:gd name="connsiteX13" fmla="*/ 5681632 w 12045155"/>
              <a:gd name="connsiteY13" fmla="*/ 853479 h 2510409"/>
              <a:gd name="connsiteX14" fmla="*/ 6745645 w 12045155"/>
              <a:gd name="connsiteY14" fmla="*/ 878979 h 2510409"/>
              <a:gd name="connsiteX15" fmla="*/ 7494800 w 12045155"/>
              <a:gd name="connsiteY15" fmla="*/ 870473 h 2510409"/>
              <a:gd name="connsiteX16" fmla="*/ 8026795 w 12045155"/>
              <a:gd name="connsiteY16" fmla="*/ 861967 h 2510409"/>
              <a:gd name="connsiteX17" fmla="*/ 8504518 w 12045155"/>
              <a:gd name="connsiteY17" fmla="*/ 827979 h 2510409"/>
              <a:gd name="connsiteX18" fmla="*/ 9361101 w 12045155"/>
              <a:gd name="connsiteY18" fmla="*/ 2018757 h 2510409"/>
              <a:gd name="connsiteX19" fmla="*/ 10149208 w 12045155"/>
              <a:gd name="connsiteY19" fmla="*/ 2510086 h 2510409"/>
              <a:gd name="connsiteX20" fmla="*/ 11195242 w 12045155"/>
              <a:gd name="connsiteY20" fmla="*/ 2091549 h 2510409"/>
              <a:gd name="connsiteX21" fmla="*/ 11309876 w 12045155"/>
              <a:gd name="connsiteY21" fmla="*/ 1618413 h 2510409"/>
              <a:gd name="connsiteX22" fmla="*/ 11797069 w 12045155"/>
              <a:gd name="connsiteY22" fmla="*/ 999707 h 2510409"/>
              <a:gd name="connsiteX23" fmla="*/ 12045155 w 12045155"/>
              <a:gd name="connsiteY23" fmla="*/ 699393 h 2510409"/>
              <a:gd name="connsiteX24" fmla="*/ 12045155 w 12045155"/>
              <a:gd name="connsiteY24" fmla="*/ 261011 h 2510409"/>
              <a:gd name="connsiteX25" fmla="*/ 11438839 w 12045155"/>
              <a:gd name="connsiteY25" fmla="*/ 435586 h 2510409"/>
              <a:gd name="connsiteX26" fmla="*/ 11059114 w 12045155"/>
              <a:gd name="connsiteY26" fmla="*/ 1047471 h 2510409"/>
              <a:gd name="connsiteX27" fmla="*/ 10602369 w 12045155"/>
              <a:gd name="connsiteY27" fmla="*/ 1661632 h 2510409"/>
              <a:gd name="connsiteX28" fmla="*/ 10034574 w 12045155"/>
              <a:gd name="connsiteY28" fmla="*/ 1618415 h 2510409"/>
              <a:gd name="connsiteX29" fmla="*/ 9527677 w 12045155"/>
              <a:gd name="connsiteY29" fmla="*/ 1058846 h 2510409"/>
              <a:gd name="connsiteX30" fmla="*/ 9053022 w 12045155"/>
              <a:gd name="connsiteY30" fmla="*/ 581165 h 2510409"/>
              <a:gd name="connsiteX31" fmla="*/ 8450223 w 12045155"/>
              <a:gd name="connsiteY31" fmla="*/ 156695 h 2510409"/>
              <a:gd name="connsiteX32" fmla="*/ 7635927 w 12045155"/>
              <a:gd name="connsiteY32" fmla="*/ 105714 h 2510409"/>
              <a:gd name="connsiteX33" fmla="*/ 7049636 w 12045155"/>
              <a:gd name="connsiteY33" fmla="*/ 199189 h 2510409"/>
              <a:gd name="connsiteX34" fmla="*/ 6342549 w 12045155"/>
              <a:gd name="connsiteY34" fmla="*/ 146630 h 2510409"/>
              <a:gd name="connsiteX35" fmla="*/ 5902209 w 12045155"/>
              <a:gd name="connsiteY35" fmla="*/ 249658 h 2510409"/>
              <a:gd name="connsiteX36" fmla="*/ 5182195 w 12045155"/>
              <a:gd name="connsiteY36" fmla="*/ 292664 h 2510409"/>
              <a:gd name="connsiteX37" fmla="*/ 3822487 w 12045155"/>
              <a:gd name="connsiteY37" fmla="*/ 90799 h 2510409"/>
              <a:gd name="connsiteX38" fmla="*/ 2370177 w 12045155"/>
              <a:gd name="connsiteY38" fmla="*/ 156695 h 2510409"/>
              <a:gd name="connsiteX39" fmla="*/ 578745 w 12045155"/>
              <a:gd name="connsiteY39" fmla="*/ 148189 h 2510409"/>
              <a:gd name="connsiteX40" fmla="*/ 38923 w 12045155"/>
              <a:gd name="connsiteY40" fmla="*/ 157240 h 2510409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504518 w 12045155"/>
              <a:gd name="connsiteY17" fmla="*/ 827979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309876 w 12045155"/>
              <a:gd name="connsiteY21" fmla="*/ 1618413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504518 w 12045155"/>
              <a:gd name="connsiteY17" fmla="*/ 827979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625119 w 12045155"/>
              <a:gd name="connsiteY21" fmla="*/ 1600216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625119 w 12045155"/>
              <a:gd name="connsiteY21" fmla="*/ 1600216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8249783 w 12045155"/>
              <a:gd name="connsiteY2" fmla="*/ 507371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8249783 w 12045155"/>
              <a:gd name="connsiteY2" fmla="*/ 507371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79789 w 12386021"/>
              <a:gd name="connsiteY0" fmla="*/ 157240 h 2510087"/>
              <a:gd name="connsiteX1" fmla="*/ 345631 w 12386021"/>
              <a:gd name="connsiteY1" fmla="*/ 229969 h 2510087"/>
              <a:gd name="connsiteX2" fmla="*/ 8590649 w 12386021"/>
              <a:gd name="connsiteY2" fmla="*/ 507371 h 2510087"/>
              <a:gd name="connsiteX3" fmla="*/ 372513 w 12386021"/>
              <a:gd name="connsiteY3" fmla="*/ 700450 h 2510087"/>
              <a:gd name="connsiteX4" fmla="*/ 8652699 w 12386021"/>
              <a:gd name="connsiteY4" fmla="*/ 777261 h 2510087"/>
              <a:gd name="connsiteX5" fmla="*/ 421073 w 12386021"/>
              <a:gd name="connsiteY5" fmla="*/ 937416 h 2510087"/>
              <a:gd name="connsiteX6" fmla="*/ 1277874 w 12386021"/>
              <a:gd name="connsiteY6" fmla="*/ 844973 h 2510087"/>
              <a:gd name="connsiteX7" fmla="*/ 1972733 w 12386021"/>
              <a:gd name="connsiteY7" fmla="*/ 878961 h 2510087"/>
              <a:gd name="connsiteX8" fmla="*/ 2428743 w 12386021"/>
              <a:gd name="connsiteY8" fmla="*/ 819473 h 2510087"/>
              <a:gd name="connsiteX9" fmla="*/ 2906465 w 12386021"/>
              <a:gd name="connsiteY9" fmla="*/ 819473 h 2510087"/>
              <a:gd name="connsiteX10" fmla="*/ 3677334 w 12386021"/>
              <a:gd name="connsiteY10" fmla="*/ 861967 h 2510087"/>
              <a:gd name="connsiteX11" fmla="*/ 4556770 w 12386021"/>
              <a:gd name="connsiteY11" fmla="*/ 844973 h 2510087"/>
              <a:gd name="connsiteX12" fmla="*/ 5186488 w 12386021"/>
              <a:gd name="connsiteY12" fmla="*/ 853479 h 2510087"/>
              <a:gd name="connsiteX13" fmla="*/ 6022498 w 12386021"/>
              <a:gd name="connsiteY13" fmla="*/ 853479 h 2510087"/>
              <a:gd name="connsiteX14" fmla="*/ 7086511 w 12386021"/>
              <a:gd name="connsiteY14" fmla="*/ 878979 h 2510087"/>
              <a:gd name="connsiteX15" fmla="*/ 7835666 w 12386021"/>
              <a:gd name="connsiteY15" fmla="*/ 870473 h 2510087"/>
              <a:gd name="connsiteX16" fmla="*/ 8367661 w 12386021"/>
              <a:gd name="connsiteY16" fmla="*/ 861967 h 2510087"/>
              <a:gd name="connsiteX17" fmla="*/ 8988678 w 12386021"/>
              <a:gd name="connsiteY17" fmla="*/ 1264715 h 2510087"/>
              <a:gd name="connsiteX18" fmla="*/ 9558674 w 12386021"/>
              <a:gd name="connsiteY18" fmla="*/ 2091547 h 2510087"/>
              <a:gd name="connsiteX19" fmla="*/ 10490074 w 12386021"/>
              <a:gd name="connsiteY19" fmla="*/ 2510086 h 2510087"/>
              <a:gd name="connsiteX20" fmla="*/ 11536108 w 12386021"/>
              <a:gd name="connsiteY20" fmla="*/ 2091549 h 2510087"/>
              <a:gd name="connsiteX21" fmla="*/ 11827039 w 12386021"/>
              <a:gd name="connsiteY21" fmla="*/ 1445814 h 2510087"/>
              <a:gd name="connsiteX22" fmla="*/ 12137935 w 12386021"/>
              <a:gd name="connsiteY22" fmla="*/ 999707 h 2510087"/>
              <a:gd name="connsiteX23" fmla="*/ 12386021 w 12386021"/>
              <a:gd name="connsiteY23" fmla="*/ 699393 h 2510087"/>
              <a:gd name="connsiteX24" fmla="*/ 12386021 w 12386021"/>
              <a:gd name="connsiteY24" fmla="*/ 261011 h 2510087"/>
              <a:gd name="connsiteX25" fmla="*/ 11779705 w 12386021"/>
              <a:gd name="connsiteY25" fmla="*/ 435586 h 2510087"/>
              <a:gd name="connsiteX26" fmla="*/ 11399980 w 12386021"/>
              <a:gd name="connsiteY26" fmla="*/ 1047471 h 2510087"/>
              <a:gd name="connsiteX27" fmla="*/ 10943235 w 12386021"/>
              <a:gd name="connsiteY27" fmla="*/ 1661632 h 2510087"/>
              <a:gd name="connsiteX28" fmla="*/ 10375440 w 12386021"/>
              <a:gd name="connsiteY28" fmla="*/ 1618415 h 2510087"/>
              <a:gd name="connsiteX29" fmla="*/ 9868543 w 12386021"/>
              <a:gd name="connsiteY29" fmla="*/ 1058846 h 2510087"/>
              <a:gd name="connsiteX30" fmla="*/ 9393888 w 12386021"/>
              <a:gd name="connsiteY30" fmla="*/ 581165 h 2510087"/>
              <a:gd name="connsiteX31" fmla="*/ 8791089 w 12386021"/>
              <a:gd name="connsiteY31" fmla="*/ 156695 h 2510087"/>
              <a:gd name="connsiteX32" fmla="*/ 7976793 w 12386021"/>
              <a:gd name="connsiteY32" fmla="*/ 105714 h 2510087"/>
              <a:gd name="connsiteX33" fmla="*/ 7390502 w 12386021"/>
              <a:gd name="connsiteY33" fmla="*/ 199189 h 2510087"/>
              <a:gd name="connsiteX34" fmla="*/ 6683415 w 12386021"/>
              <a:gd name="connsiteY34" fmla="*/ 146630 h 2510087"/>
              <a:gd name="connsiteX35" fmla="*/ 6243075 w 12386021"/>
              <a:gd name="connsiteY35" fmla="*/ 249658 h 2510087"/>
              <a:gd name="connsiteX36" fmla="*/ 5523061 w 12386021"/>
              <a:gd name="connsiteY36" fmla="*/ 292664 h 2510087"/>
              <a:gd name="connsiteX37" fmla="*/ 4163353 w 12386021"/>
              <a:gd name="connsiteY37" fmla="*/ 90799 h 2510087"/>
              <a:gd name="connsiteX38" fmla="*/ 2711043 w 12386021"/>
              <a:gd name="connsiteY38" fmla="*/ 156695 h 2510087"/>
              <a:gd name="connsiteX39" fmla="*/ 919611 w 12386021"/>
              <a:gd name="connsiteY39" fmla="*/ 148189 h 2510087"/>
              <a:gd name="connsiteX40" fmla="*/ 379789 w 12386021"/>
              <a:gd name="connsiteY40" fmla="*/ 157240 h 2510087"/>
              <a:gd name="connsiteX0" fmla="*/ 379791 w 12386023"/>
              <a:gd name="connsiteY0" fmla="*/ 157240 h 2510087"/>
              <a:gd name="connsiteX1" fmla="*/ 345633 w 12386023"/>
              <a:gd name="connsiteY1" fmla="*/ 229969 h 2510087"/>
              <a:gd name="connsiteX2" fmla="*/ 8590651 w 12386023"/>
              <a:gd name="connsiteY2" fmla="*/ 50737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379791 w 12386023"/>
              <a:gd name="connsiteY40" fmla="*/ 157240 h 2510087"/>
              <a:gd name="connsiteX0" fmla="*/ 379791 w 12386023"/>
              <a:gd name="connsiteY0" fmla="*/ 157240 h 2510087"/>
              <a:gd name="connsiteX1" fmla="*/ 345633 w 12386023"/>
              <a:gd name="connsiteY1" fmla="*/ 229969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379791 w 12386023"/>
              <a:gd name="connsiteY40" fmla="*/ 157240 h 2510087"/>
              <a:gd name="connsiteX0" fmla="*/ 8705072 w 12386023"/>
              <a:gd name="connsiteY0" fmla="*/ 284622 h 2510087"/>
              <a:gd name="connsiteX1" fmla="*/ 345633 w 12386023"/>
              <a:gd name="connsiteY1" fmla="*/ 229969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8705072 w 12386023"/>
              <a:gd name="connsiteY40" fmla="*/ 284622 h 2510087"/>
              <a:gd name="connsiteX0" fmla="*/ 8705072 w 12386023"/>
              <a:gd name="connsiteY0" fmla="*/ 284622 h 2510087"/>
              <a:gd name="connsiteX1" fmla="*/ 8742561 w 12386023"/>
              <a:gd name="connsiteY1" fmla="*/ 521128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8705072 w 12386023"/>
              <a:gd name="connsiteY40" fmla="*/ 284622 h 2510087"/>
              <a:gd name="connsiteX0" fmla="*/ 8705072 w 12386023"/>
              <a:gd name="connsiteY0" fmla="*/ 284622 h 2510087"/>
              <a:gd name="connsiteX1" fmla="*/ 8742561 w 12386023"/>
              <a:gd name="connsiteY1" fmla="*/ 521128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8714713 w 12386023"/>
              <a:gd name="connsiteY39" fmla="*/ 457545 h 2510087"/>
              <a:gd name="connsiteX40" fmla="*/ 8705072 w 12386023"/>
              <a:gd name="connsiteY40" fmla="*/ 284622 h 2510087"/>
              <a:gd name="connsiteX0" fmla="*/ 8705072 w 12386023"/>
              <a:gd name="connsiteY0" fmla="*/ 215157 h 2440622"/>
              <a:gd name="connsiteX1" fmla="*/ 8742561 w 12386023"/>
              <a:gd name="connsiteY1" fmla="*/ 451663 h 2440622"/>
              <a:gd name="connsiteX2" fmla="*/ 8676628 w 12386023"/>
              <a:gd name="connsiteY2" fmla="*/ 365116 h 2440622"/>
              <a:gd name="connsiteX3" fmla="*/ 8697801 w 12386023"/>
              <a:gd name="connsiteY3" fmla="*/ 521796 h 2440622"/>
              <a:gd name="connsiteX4" fmla="*/ 8652701 w 12386023"/>
              <a:gd name="connsiteY4" fmla="*/ 707796 h 2440622"/>
              <a:gd name="connsiteX5" fmla="*/ 421075 w 12386023"/>
              <a:gd name="connsiteY5" fmla="*/ 867951 h 2440622"/>
              <a:gd name="connsiteX6" fmla="*/ 1277876 w 12386023"/>
              <a:gd name="connsiteY6" fmla="*/ 775508 h 2440622"/>
              <a:gd name="connsiteX7" fmla="*/ 1972735 w 12386023"/>
              <a:gd name="connsiteY7" fmla="*/ 809496 h 2440622"/>
              <a:gd name="connsiteX8" fmla="*/ 2428745 w 12386023"/>
              <a:gd name="connsiteY8" fmla="*/ 750008 h 2440622"/>
              <a:gd name="connsiteX9" fmla="*/ 2906467 w 12386023"/>
              <a:gd name="connsiteY9" fmla="*/ 750008 h 2440622"/>
              <a:gd name="connsiteX10" fmla="*/ 3677336 w 12386023"/>
              <a:gd name="connsiteY10" fmla="*/ 792502 h 2440622"/>
              <a:gd name="connsiteX11" fmla="*/ 4556772 w 12386023"/>
              <a:gd name="connsiteY11" fmla="*/ 775508 h 2440622"/>
              <a:gd name="connsiteX12" fmla="*/ 5186490 w 12386023"/>
              <a:gd name="connsiteY12" fmla="*/ 784014 h 2440622"/>
              <a:gd name="connsiteX13" fmla="*/ 6022500 w 12386023"/>
              <a:gd name="connsiteY13" fmla="*/ 784014 h 2440622"/>
              <a:gd name="connsiteX14" fmla="*/ 7086513 w 12386023"/>
              <a:gd name="connsiteY14" fmla="*/ 809514 h 2440622"/>
              <a:gd name="connsiteX15" fmla="*/ 7835668 w 12386023"/>
              <a:gd name="connsiteY15" fmla="*/ 801008 h 2440622"/>
              <a:gd name="connsiteX16" fmla="*/ 8367663 w 12386023"/>
              <a:gd name="connsiteY16" fmla="*/ 792502 h 2440622"/>
              <a:gd name="connsiteX17" fmla="*/ 8988680 w 12386023"/>
              <a:gd name="connsiteY17" fmla="*/ 1195250 h 2440622"/>
              <a:gd name="connsiteX18" fmla="*/ 9558676 w 12386023"/>
              <a:gd name="connsiteY18" fmla="*/ 2022082 h 2440622"/>
              <a:gd name="connsiteX19" fmla="*/ 10490076 w 12386023"/>
              <a:gd name="connsiteY19" fmla="*/ 2440621 h 2440622"/>
              <a:gd name="connsiteX20" fmla="*/ 11536110 w 12386023"/>
              <a:gd name="connsiteY20" fmla="*/ 2022084 h 2440622"/>
              <a:gd name="connsiteX21" fmla="*/ 11827041 w 12386023"/>
              <a:gd name="connsiteY21" fmla="*/ 1376349 h 2440622"/>
              <a:gd name="connsiteX22" fmla="*/ 12137937 w 12386023"/>
              <a:gd name="connsiteY22" fmla="*/ 930242 h 2440622"/>
              <a:gd name="connsiteX23" fmla="*/ 12386023 w 12386023"/>
              <a:gd name="connsiteY23" fmla="*/ 629928 h 2440622"/>
              <a:gd name="connsiteX24" fmla="*/ 12386023 w 12386023"/>
              <a:gd name="connsiteY24" fmla="*/ 191546 h 2440622"/>
              <a:gd name="connsiteX25" fmla="*/ 11779707 w 12386023"/>
              <a:gd name="connsiteY25" fmla="*/ 366121 h 2440622"/>
              <a:gd name="connsiteX26" fmla="*/ 11399982 w 12386023"/>
              <a:gd name="connsiteY26" fmla="*/ 978006 h 2440622"/>
              <a:gd name="connsiteX27" fmla="*/ 10943237 w 12386023"/>
              <a:gd name="connsiteY27" fmla="*/ 1592167 h 2440622"/>
              <a:gd name="connsiteX28" fmla="*/ 10375442 w 12386023"/>
              <a:gd name="connsiteY28" fmla="*/ 1548950 h 2440622"/>
              <a:gd name="connsiteX29" fmla="*/ 9868545 w 12386023"/>
              <a:gd name="connsiteY29" fmla="*/ 989381 h 2440622"/>
              <a:gd name="connsiteX30" fmla="*/ 9393890 w 12386023"/>
              <a:gd name="connsiteY30" fmla="*/ 511700 h 2440622"/>
              <a:gd name="connsiteX31" fmla="*/ 8791091 w 12386023"/>
              <a:gd name="connsiteY31" fmla="*/ 87230 h 2440622"/>
              <a:gd name="connsiteX32" fmla="*/ 7976795 w 12386023"/>
              <a:gd name="connsiteY32" fmla="*/ 36249 h 2440622"/>
              <a:gd name="connsiteX33" fmla="*/ 7390504 w 12386023"/>
              <a:gd name="connsiteY33" fmla="*/ 129724 h 2440622"/>
              <a:gd name="connsiteX34" fmla="*/ 6683417 w 12386023"/>
              <a:gd name="connsiteY34" fmla="*/ 77165 h 2440622"/>
              <a:gd name="connsiteX35" fmla="*/ 6243077 w 12386023"/>
              <a:gd name="connsiteY35" fmla="*/ 180193 h 2440622"/>
              <a:gd name="connsiteX36" fmla="*/ 5523063 w 12386023"/>
              <a:gd name="connsiteY36" fmla="*/ 223199 h 2440622"/>
              <a:gd name="connsiteX37" fmla="*/ 4163355 w 12386023"/>
              <a:gd name="connsiteY37" fmla="*/ 21334 h 2440622"/>
              <a:gd name="connsiteX38" fmla="*/ 9073222 w 12386023"/>
              <a:gd name="connsiteY38" fmla="*/ 815126 h 2440622"/>
              <a:gd name="connsiteX39" fmla="*/ 8714713 w 12386023"/>
              <a:gd name="connsiteY39" fmla="*/ 388080 h 2440622"/>
              <a:gd name="connsiteX40" fmla="*/ 8705072 w 12386023"/>
              <a:gd name="connsiteY40" fmla="*/ 215157 h 2440622"/>
              <a:gd name="connsiteX0" fmla="*/ 8705072 w 12386023"/>
              <a:gd name="connsiteY0" fmla="*/ 200377 h 2425842"/>
              <a:gd name="connsiteX1" fmla="*/ 8742561 w 12386023"/>
              <a:gd name="connsiteY1" fmla="*/ 436883 h 2425842"/>
              <a:gd name="connsiteX2" fmla="*/ 8676628 w 12386023"/>
              <a:gd name="connsiteY2" fmla="*/ 350336 h 2425842"/>
              <a:gd name="connsiteX3" fmla="*/ 8697801 w 12386023"/>
              <a:gd name="connsiteY3" fmla="*/ 507016 h 2425842"/>
              <a:gd name="connsiteX4" fmla="*/ 8652701 w 12386023"/>
              <a:gd name="connsiteY4" fmla="*/ 693016 h 2425842"/>
              <a:gd name="connsiteX5" fmla="*/ 421075 w 12386023"/>
              <a:gd name="connsiteY5" fmla="*/ 853171 h 2425842"/>
              <a:gd name="connsiteX6" fmla="*/ 1277876 w 12386023"/>
              <a:gd name="connsiteY6" fmla="*/ 760728 h 2425842"/>
              <a:gd name="connsiteX7" fmla="*/ 1972735 w 12386023"/>
              <a:gd name="connsiteY7" fmla="*/ 794716 h 2425842"/>
              <a:gd name="connsiteX8" fmla="*/ 2428745 w 12386023"/>
              <a:gd name="connsiteY8" fmla="*/ 735228 h 2425842"/>
              <a:gd name="connsiteX9" fmla="*/ 2906467 w 12386023"/>
              <a:gd name="connsiteY9" fmla="*/ 735228 h 2425842"/>
              <a:gd name="connsiteX10" fmla="*/ 3677336 w 12386023"/>
              <a:gd name="connsiteY10" fmla="*/ 777722 h 2425842"/>
              <a:gd name="connsiteX11" fmla="*/ 4556772 w 12386023"/>
              <a:gd name="connsiteY11" fmla="*/ 760728 h 2425842"/>
              <a:gd name="connsiteX12" fmla="*/ 5186490 w 12386023"/>
              <a:gd name="connsiteY12" fmla="*/ 769234 h 2425842"/>
              <a:gd name="connsiteX13" fmla="*/ 6022500 w 12386023"/>
              <a:gd name="connsiteY13" fmla="*/ 769234 h 2425842"/>
              <a:gd name="connsiteX14" fmla="*/ 7086513 w 12386023"/>
              <a:gd name="connsiteY14" fmla="*/ 794734 h 2425842"/>
              <a:gd name="connsiteX15" fmla="*/ 7835668 w 12386023"/>
              <a:gd name="connsiteY15" fmla="*/ 786228 h 2425842"/>
              <a:gd name="connsiteX16" fmla="*/ 8367663 w 12386023"/>
              <a:gd name="connsiteY16" fmla="*/ 777722 h 2425842"/>
              <a:gd name="connsiteX17" fmla="*/ 8988680 w 12386023"/>
              <a:gd name="connsiteY17" fmla="*/ 1180470 h 2425842"/>
              <a:gd name="connsiteX18" fmla="*/ 9558676 w 12386023"/>
              <a:gd name="connsiteY18" fmla="*/ 2007302 h 2425842"/>
              <a:gd name="connsiteX19" fmla="*/ 10490076 w 12386023"/>
              <a:gd name="connsiteY19" fmla="*/ 2425841 h 2425842"/>
              <a:gd name="connsiteX20" fmla="*/ 11536110 w 12386023"/>
              <a:gd name="connsiteY20" fmla="*/ 2007304 h 2425842"/>
              <a:gd name="connsiteX21" fmla="*/ 11827041 w 12386023"/>
              <a:gd name="connsiteY21" fmla="*/ 1361569 h 2425842"/>
              <a:gd name="connsiteX22" fmla="*/ 12137937 w 12386023"/>
              <a:gd name="connsiteY22" fmla="*/ 915462 h 2425842"/>
              <a:gd name="connsiteX23" fmla="*/ 12386023 w 12386023"/>
              <a:gd name="connsiteY23" fmla="*/ 615148 h 2425842"/>
              <a:gd name="connsiteX24" fmla="*/ 12386023 w 12386023"/>
              <a:gd name="connsiteY24" fmla="*/ 176766 h 2425842"/>
              <a:gd name="connsiteX25" fmla="*/ 11779707 w 12386023"/>
              <a:gd name="connsiteY25" fmla="*/ 351341 h 2425842"/>
              <a:gd name="connsiteX26" fmla="*/ 11399982 w 12386023"/>
              <a:gd name="connsiteY26" fmla="*/ 963226 h 2425842"/>
              <a:gd name="connsiteX27" fmla="*/ 10943237 w 12386023"/>
              <a:gd name="connsiteY27" fmla="*/ 1577387 h 2425842"/>
              <a:gd name="connsiteX28" fmla="*/ 10375442 w 12386023"/>
              <a:gd name="connsiteY28" fmla="*/ 1534170 h 2425842"/>
              <a:gd name="connsiteX29" fmla="*/ 9868545 w 12386023"/>
              <a:gd name="connsiteY29" fmla="*/ 974601 h 2425842"/>
              <a:gd name="connsiteX30" fmla="*/ 9393890 w 12386023"/>
              <a:gd name="connsiteY30" fmla="*/ 496920 h 2425842"/>
              <a:gd name="connsiteX31" fmla="*/ 8791091 w 12386023"/>
              <a:gd name="connsiteY31" fmla="*/ 72450 h 2425842"/>
              <a:gd name="connsiteX32" fmla="*/ 7976795 w 12386023"/>
              <a:gd name="connsiteY32" fmla="*/ 21469 h 2425842"/>
              <a:gd name="connsiteX33" fmla="*/ 7390504 w 12386023"/>
              <a:gd name="connsiteY33" fmla="*/ 114944 h 2425842"/>
              <a:gd name="connsiteX34" fmla="*/ 6683417 w 12386023"/>
              <a:gd name="connsiteY34" fmla="*/ 62385 h 2425842"/>
              <a:gd name="connsiteX35" fmla="*/ 6243077 w 12386023"/>
              <a:gd name="connsiteY35" fmla="*/ 165413 h 2425842"/>
              <a:gd name="connsiteX36" fmla="*/ 5523063 w 12386023"/>
              <a:gd name="connsiteY36" fmla="*/ 208419 h 2425842"/>
              <a:gd name="connsiteX37" fmla="*/ 8892001 w 12386023"/>
              <a:gd name="connsiteY37" fmla="*/ 497882 h 2425842"/>
              <a:gd name="connsiteX38" fmla="*/ 9073222 w 12386023"/>
              <a:gd name="connsiteY38" fmla="*/ 800346 h 2425842"/>
              <a:gd name="connsiteX39" fmla="*/ 8714713 w 12386023"/>
              <a:gd name="connsiteY39" fmla="*/ 373300 h 2425842"/>
              <a:gd name="connsiteX40" fmla="*/ 8705072 w 12386023"/>
              <a:gd name="connsiteY40" fmla="*/ 200377 h 2425842"/>
              <a:gd name="connsiteX0" fmla="*/ 8705072 w 12386023"/>
              <a:gd name="connsiteY0" fmla="*/ 200377 h 2425842"/>
              <a:gd name="connsiteX1" fmla="*/ 8742561 w 12386023"/>
              <a:gd name="connsiteY1" fmla="*/ 436883 h 2425842"/>
              <a:gd name="connsiteX2" fmla="*/ 8676628 w 12386023"/>
              <a:gd name="connsiteY2" fmla="*/ 350336 h 2425842"/>
              <a:gd name="connsiteX3" fmla="*/ 8697801 w 12386023"/>
              <a:gd name="connsiteY3" fmla="*/ 507016 h 2425842"/>
              <a:gd name="connsiteX4" fmla="*/ 8652701 w 12386023"/>
              <a:gd name="connsiteY4" fmla="*/ 693016 h 2425842"/>
              <a:gd name="connsiteX5" fmla="*/ 421075 w 12386023"/>
              <a:gd name="connsiteY5" fmla="*/ 853171 h 2425842"/>
              <a:gd name="connsiteX6" fmla="*/ 1277876 w 12386023"/>
              <a:gd name="connsiteY6" fmla="*/ 760728 h 2425842"/>
              <a:gd name="connsiteX7" fmla="*/ 1972735 w 12386023"/>
              <a:gd name="connsiteY7" fmla="*/ 794716 h 2425842"/>
              <a:gd name="connsiteX8" fmla="*/ 2428745 w 12386023"/>
              <a:gd name="connsiteY8" fmla="*/ 735228 h 2425842"/>
              <a:gd name="connsiteX9" fmla="*/ 2906467 w 12386023"/>
              <a:gd name="connsiteY9" fmla="*/ 735228 h 2425842"/>
              <a:gd name="connsiteX10" fmla="*/ 3677336 w 12386023"/>
              <a:gd name="connsiteY10" fmla="*/ 777722 h 2425842"/>
              <a:gd name="connsiteX11" fmla="*/ 4556772 w 12386023"/>
              <a:gd name="connsiteY11" fmla="*/ 760728 h 2425842"/>
              <a:gd name="connsiteX12" fmla="*/ 5186490 w 12386023"/>
              <a:gd name="connsiteY12" fmla="*/ 769234 h 2425842"/>
              <a:gd name="connsiteX13" fmla="*/ 6022500 w 12386023"/>
              <a:gd name="connsiteY13" fmla="*/ 769234 h 2425842"/>
              <a:gd name="connsiteX14" fmla="*/ 7086513 w 12386023"/>
              <a:gd name="connsiteY14" fmla="*/ 794734 h 2425842"/>
              <a:gd name="connsiteX15" fmla="*/ 7835668 w 12386023"/>
              <a:gd name="connsiteY15" fmla="*/ 786228 h 2425842"/>
              <a:gd name="connsiteX16" fmla="*/ 8367663 w 12386023"/>
              <a:gd name="connsiteY16" fmla="*/ 777722 h 2425842"/>
              <a:gd name="connsiteX17" fmla="*/ 8988680 w 12386023"/>
              <a:gd name="connsiteY17" fmla="*/ 1180470 h 2425842"/>
              <a:gd name="connsiteX18" fmla="*/ 9558676 w 12386023"/>
              <a:gd name="connsiteY18" fmla="*/ 2007302 h 2425842"/>
              <a:gd name="connsiteX19" fmla="*/ 10490076 w 12386023"/>
              <a:gd name="connsiteY19" fmla="*/ 2425841 h 2425842"/>
              <a:gd name="connsiteX20" fmla="*/ 11536110 w 12386023"/>
              <a:gd name="connsiteY20" fmla="*/ 2007304 h 2425842"/>
              <a:gd name="connsiteX21" fmla="*/ 11827041 w 12386023"/>
              <a:gd name="connsiteY21" fmla="*/ 1361569 h 2425842"/>
              <a:gd name="connsiteX22" fmla="*/ 12137937 w 12386023"/>
              <a:gd name="connsiteY22" fmla="*/ 915462 h 2425842"/>
              <a:gd name="connsiteX23" fmla="*/ 12386023 w 12386023"/>
              <a:gd name="connsiteY23" fmla="*/ 615148 h 2425842"/>
              <a:gd name="connsiteX24" fmla="*/ 12386023 w 12386023"/>
              <a:gd name="connsiteY24" fmla="*/ 176766 h 2425842"/>
              <a:gd name="connsiteX25" fmla="*/ 11779707 w 12386023"/>
              <a:gd name="connsiteY25" fmla="*/ 351341 h 2425842"/>
              <a:gd name="connsiteX26" fmla="*/ 11399982 w 12386023"/>
              <a:gd name="connsiteY26" fmla="*/ 963226 h 2425842"/>
              <a:gd name="connsiteX27" fmla="*/ 10943237 w 12386023"/>
              <a:gd name="connsiteY27" fmla="*/ 1577387 h 2425842"/>
              <a:gd name="connsiteX28" fmla="*/ 10375442 w 12386023"/>
              <a:gd name="connsiteY28" fmla="*/ 1534170 h 2425842"/>
              <a:gd name="connsiteX29" fmla="*/ 9868545 w 12386023"/>
              <a:gd name="connsiteY29" fmla="*/ 974601 h 2425842"/>
              <a:gd name="connsiteX30" fmla="*/ 9393890 w 12386023"/>
              <a:gd name="connsiteY30" fmla="*/ 496920 h 2425842"/>
              <a:gd name="connsiteX31" fmla="*/ 8791091 w 12386023"/>
              <a:gd name="connsiteY31" fmla="*/ 72450 h 2425842"/>
              <a:gd name="connsiteX32" fmla="*/ 7976795 w 12386023"/>
              <a:gd name="connsiteY32" fmla="*/ 21469 h 2425842"/>
              <a:gd name="connsiteX33" fmla="*/ 7390504 w 12386023"/>
              <a:gd name="connsiteY33" fmla="*/ 114944 h 2425842"/>
              <a:gd name="connsiteX34" fmla="*/ 6683417 w 12386023"/>
              <a:gd name="connsiteY34" fmla="*/ 62385 h 2425842"/>
              <a:gd name="connsiteX35" fmla="*/ 6243077 w 12386023"/>
              <a:gd name="connsiteY35" fmla="*/ 165413 h 2425842"/>
              <a:gd name="connsiteX36" fmla="*/ 9248668 w 12386023"/>
              <a:gd name="connsiteY36" fmla="*/ 535967 h 2425842"/>
              <a:gd name="connsiteX37" fmla="*/ 8892001 w 12386023"/>
              <a:gd name="connsiteY37" fmla="*/ 497882 h 2425842"/>
              <a:gd name="connsiteX38" fmla="*/ 9073222 w 12386023"/>
              <a:gd name="connsiteY38" fmla="*/ 800346 h 2425842"/>
              <a:gd name="connsiteX39" fmla="*/ 8714713 w 12386023"/>
              <a:gd name="connsiteY39" fmla="*/ 373300 h 2425842"/>
              <a:gd name="connsiteX40" fmla="*/ 8705072 w 12386023"/>
              <a:gd name="connsiteY40" fmla="*/ 200377 h 2425842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6683417 w 12386023"/>
              <a:gd name="connsiteY33" fmla="*/ 10066 h 2373523"/>
              <a:gd name="connsiteX34" fmla="*/ 6243077 w 12386023"/>
              <a:gd name="connsiteY34" fmla="*/ 113094 h 2373523"/>
              <a:gd name="connsiteX35" fmla="*/ 9248668 w 12386023"/>
              <a:gd name="connsiteY35" fmla="*/ 483648 h 2373523"/>
              <a:gd name="connsiteX36" fmla="*/ 8892001 w 12386023"/>
              <a:gd name="connsiteY36" fmla="*/ 445563 h 2373523"/>
              <a:gd name="connsiteX37" fmla="*/ 9073222 w 12386023"/>
              <a:gd name="connsiteY37" fmla="*/ 748027 h 2373523"/>
              <a:gd name="connsiteX38" fmla="*/ 8714713 w 12386023"/>
              <a:gd name="connsiteY38" fmla="*/ 320981 h 2373523"/>
              <a:gd name="connsiteX39" fmla="*/ 8705072 w 12386023"/>
              <a:gd name="connsiteY39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6243077 w 12386023"/>
              <a:gd name="connsiteY33" fmla="*/ 113094 h 2373523"/>
              <a:gd name="connsiteX34" fmla="*/ 9248668 w 12386023"/>
              <a:gd name="connsiteY34" fmla="*/ 483648 h 2373523"/>
              <a:gd name="connsiteX35" fmla="*/ 8892001 w 12386023"/>
              <a:gd name="connsiteY35" fmla="*/ 445563 h 2373523"/>
              <a:gd name="connsiteX36" fmla="*/ 9073222 w 12386023"/>
              <a:gd name="connsiteY36" fmla="*/ 748027 h 2373523"/>
              <a:gd name="connsiteX37" fmla="*/ 8714713 w 12386023"/>
              <a:gd name="connsiteY37" fmla="*/ 320981 h 2373523"/>
              <a:gd name="connsiteX38" fmla="*/ 8705072 w 12386023"/>
              <a:gd name="connsiteY38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9248668 w 12386023"/>
              <a:gd name="connsiteY33" fmla="*/ 483648 h 2373523"/>
              <a:gd name="connsiteX34" fmla="*/ 8892001 w 12386023"/>
              <a:gd name="connsiteY34" fmla="*/ 445563 h 2373523"/>
              <a:gd name="connsiteX35" fmla="*/ 9073222 w 12386023"/>
              <a:gd name="connsiteY35" fmla="*/ 748027 h 2373523"/>
              <a:gd name="connsiteX36" fmla="*/ 8714713 w 12386023"/>
              <a:gd name="connsiteY36" fmla="*/ 320981 h 2373523"/>
              <a:gd name="connsiteX37" fmla="*/ 8705072 w 12386023"/>
              <a:gd name="connsiteY37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9248668 w 12386023"/>
              <a:gd name="connsiteY33" fmla="*/ 483648 h 2373523"/>
              <a:gd name="connsiteX34" fmla="*/ 8892001 w 12386023"/>
              <a:gd name="connsiteY34" fmla="*/ 445563 h 2373523"/>
              <a:gd name="connsiteX35" fmla="*/ 9073222 w 12386023"/>
              <a:gd name="connsiteY35" fmla="*/ 748027 h 2373523"/>
              <a:gd name="connsiteX36" fmla="*/ 8705072 w 12386023"/>
              <a:gd name="connsiteY36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97801 w 12386023"/>
              <a:gd name="connsiteY2" fmla="*/ 454697 h 2373523"/>
              <a:gd name="connsiteX3" fmla="*/ 8652701 w 12386023"/>
              <a:gd name="connsiteY3" fmla="*/ 640697 h 2373523"/>
              <a:gd name="connsiteX4" fmla="*/ 421075 w 12386023"/>
              <a:gd name="connsiteY4" fmla="*/ 800852 h 2373523"/>
              <a:gd name="connsiteX5" fmla="*/ 1277876 w 12386023"/>
              <a:gd name="connsiteY5" fmla="*/ 708409 h 2373523"/>
              <a:gd name="connsiteX6" fmla="*/ 1972735 w 12386023"/>
              <a:gd name="connsiteY6" fmla="*/ 742397 h 2373523"/>
              <a:gd name="connsiteX7" fmla="*/ 2428745 w 12386023"/>
              <a:gd name="connsiteY7" fmla="*/ 682909 h 2373523"/>
              <a:gd name="connsiteX8" fmla="*/ 2906467 w 12386023"/>
              <a:gd name="connsiteY8" fmla="*/ 682909 h 2373523"/>
              <a:gd name="connsiteX9" fmla="*/ 3677336 w 12386023"/>
              <a:gd name="connsiteY9" fmla="*/ 725403 h 2373523"/>
              <a:gd name="connsiteX10" fmla="*/ 4556772 w 12386023"/>
              <a:gd name="connsiteY10" fmla="*/ 708409 h 2373523"/>
              <a:gd name="connsiteX11" fmla="*/ 5186490 w 12386023"/>
              <a:gd name="connsiteY11" fmla="*/ 716915 h 2373523"/>
              <a:gd name="connsiteX12" fmla="*/ 6022500 w 12386023"/>
              <a:gd name="connsiteY12" fmla="*/ 716915 h 2373523"/>
              <a:gd name="connsiteX13" fmla="*/ 7086513 w 12386023"/>
              <a:gd name="connsiteY13" fmla="*/ 742415 h 2373523"/>
              <a:gd name="connsiteX14" fmla="*/ 7835668 w 12386023"/>
              <a:gd name="connsiteY14" fmla="*/ 733909 h 2373523"/>
              <a:gd name="connsiteX15" fmla="*/ 8367663 w 12386023"/>
              <a:gd name="connsiteY15" fmla="*/ 725403 h 2373523"/>
              <a:gd name="connsiteX16" fmla="*/ 8988680 w 12386023"/>
              <a:gd name="connsiteY16" fmla="*/ 1128151 h 2373523"/>
              <a:gd name="connsiteX17" fmla="*/ 9558676 w 12386023"/>
              <a:gd name="connsiteY17" fmla="*/ 1954983 h 2373523"/>
              <a:gd name="connsiteX18" fmla="*/ 10490076 w 12386023"/>
              <a:gd name="connsiteY18" fmla="*/ 2373522 h 2373523"/>
              <a:gd name="connsiteX19" fmla="*/ 11536110 w 12386023"/>
              <a:gd name="connsiteY19" fmla="*/ 1954985 h 2373523"/>
              <a:gd name="connsiteX20" fmla="*/ 11827041 w 12386023"/>
              <a:gd name="connsiteY20" fmla="*/ 1309250 h 2373523"/>
              <a:gd name="connsiteX21" fmla="*/ 12137937 w 12386023"/>
              <a:gd name="connsiteY21" fmla="*/ 863143 h 2373523"/>
              <a:gd name="connsiteX22" fmla="*/ 12386023 w 12386023"/>
              <a:gd name="connsiteY22" fmla="*/ 562829 h 2373523"/>
              <a:gd name="connsiteX23" fmla="*/ 12386023 w 12386023"/>
              <a:gd name="connsiteY23" fmla="*/ 124447 h 2373523"/>
              <a:gd name="connsiteX24" fmla="*/ 11779707 w 12386023"/>
              <a:gd name="connsiteY24" fmla="*/ 299022 h 2373523"/>
              <a:gd name="connsiteX25" fmla="*/ 11399982 w 12386023"/>
              <a:gd name="connsiteY25" fmla="*/ 910907 h 2373523"/>
              <a:gd name="connsiteX26" fmla="*/ 10943237 w 12386023"/>
              <a:gd name="connsiteY26" fmla="*/ 1525068 h 2373523"/>
              <a:gd name="connsiteX27" fmla="*/ 10375442 w 12386023"/>
              <a:gd name="connsiteY27" fmla="*/ 1481851 h 2373523"/>
              <a:gd name="connsiteX28" fmla="*/ 9868545 w 12386023"/>
              <a:gd name="connsiteY28" fmla="*/ 922282 h 2373523"/>
              <a:gd name="connsiteX29" fmla="*/ 9393890 w 12386023"/>
              <a:gd name="connsiteY29" fmla="*/ 444601 h 2373523"/>
              <a:gd name="connsiteX30" fmla="*/ 8791091 w 12386023"/>
              <a:gd name="connsiteY30" fmla="*/ 20131 h 2373523"/>
              <a:gd name="connsiteX31" fmla="*/ 7390504 w 12386023"/>
              <a:gd name="connsiteY31" fmla="*/ 62625 h 2373523"/>
              <a:gd name="connsiteX32" fmla="*/ 9248668 w 12386023"/>
              <a:gd name="connsiteY32" fmla="*/ 483648 h 2373523"/>
              <a:gd name="connsiteX33" fmla="*/ 8892001 w 12386023"/>
              <a:gd name="connsiteY33" fmla="*/ 445563 h 2373523"/>
              <a:gd name="connsiteX34" fmla="*/ 9073222 w 12386023"/>
              <a:gd name="connsiteY34" fmla="*/ 748027 h 2373523"/>
              <a:gd name="connsiteX35" fmla="*/ 8705072 w 12386023"/>
              <a:gd name="connsiteY35" fmla="*/ 148058 h 2373523"/>
              <a:gd name="connsiteX0" fmla="*/ 8705072 w 12386023"/>
              <a:gd name="connsiteY0" fmla="*/ 148058 h 2373523"/>
              <a:gd name="connsiteX1" fmla="*/ 8697801 w 12386023"/>
              <a:gd name="connsiteY1" fmla="*/ 454697 h 2373523"/>
              <a:gd name="connsiteX2" fmla="*/ 8652701 w 12386023"/>
              <a:gd name="connsiteY2" fmla="*/ 640697 h 2373523"/>
              <a:gd name="connsiteX3" fmla="*/ 421075 w 12386023"/>
              <a:gd name="connsiteY3" fmla="*/ 800852 h 2373523"/>
              <a:gd name="connsiteX4" fmla="*/ 1277876 w 12386023"/>
              <a:gd name="connsiteY4" fmla="*/ 708409 h 2373523"/>
              <a:gd name="connsiteX5" fmla="*/ 1972735 w 12386023"/>
              <a:gd name="connsiteY5" fmla="*/ 742397 h 2373523"/>
              <a:gd name="connsiteX6" fmla="*/ 2428745 w 12386023"/>
              <a:gd name="connsiteY6" fmla="*/ 682909 h 2373523"/>
              <a:gd name="connsiteX7" fmla="*/ 2906467 w 12386023"/>
              <a:gd name="connsiteY7" fmla="*/ 682909 h 2373523"/>
              <a:gd name="connsiteX8" fmla="*/ 3677336 w 12386023"/>
              <a:gd name="connsiteY8" fmla="*/ 725403 h 2373523"/>
              <a:gd name="connsiteX9" fmla="*/ 4556772 w 12386023"/>
              <a:gd name="connsiteY9" fmla="*/ 708409 h 2373523"/>
              <a:gd name="connsiteX10" fmla="*/ 5186490 w 12386023"/>
              <a:gd name="connsiteY10" fmla="*/ 716915 h 2373523"/>
              <a:gd name="connsiteX11" fmla="*/ 6022500 w 12386023"/>
              <a:gd name="connsiteY11" fmla="*/ 716915 h 2373523"/>
              <a:gd name="connsiteX12" fmla="*/ 7086513 w 12386023"/>
              <a:gd name="connsiteY12" fmla="*/ 742415 h 2373523"/>
              <a:gd name="connsiteX13" fmla="*/ 7835668 w 12386023"/>
              <a:gd name="connsiteY13" fmla="*/ 733909 h 2373523"/>
              <a:gd name="connsiteX14" fmla="*/ 8367663 w 12386023"/>
              <a:gd name="connsiteY14" fmla="*/ 725403 h 2373523"/>
              <a:gd name="connsiteX15" fmla="*/ 8988680 w 12386023"/>
              <a:gd name="connsiteY15" fmla="*/ 1128151 h 2373523"/>
              <a:gd name="connsiteX16" fmla="*/ 9558676 w 12386023"/>
              <a:gd name="connsiteY16" fmla="*/ 1954983 h 2373523"/>
              <a:gd name="connsiteX17" fmla="*/ 10490076 w 12386023"/>
              <a:gd name="connsiteY17" fmla="*/ 2373522 h 2373523"/>
              <a:gd name="connsiteX18" fmla="*/ 11536110 w 12386023"/>
              <a:gd name="connsiteY18" fmla="*/ 1954985 h 2373523"/>
              <a:gd name="connsiteX19" fmla="*/ 11827041 w 12386023"/>
              <a:gd name="connsiteY19" fmla="*/ 1309250 h 2373523"/>
              <a:gd name="connsiteX20" fmla="*/ 12137937 w 12386023"/>
              <a:gd name="connsiteY20" fmla="*/ 863143 h 2373523"/>
              <a:gd name="connsiteX21" fmla="*/ 12386023 w 12386023"/>
              <a:gd name="connsiteY21" fmla="*/ 562829 h 2373523"/>
              <a:gd name="connsiteX22" fmla="*/ 12386023 w 12386023"/>
              <a:gd name="connsiteY22" fmla="*/ 124447 h 2373523"/>
              <a:gd name="connsiteX23" fmla="*/ 11779707 w 12386023"/>
              <a:gd name="connsiteY23" fmla="*/ 299022 h 2373523"/>
              <a:gd name="connsiteX24" fmla="*/ 11399982 w 12386023"/>
              <a:gd name="connsiteY24" fmla="*/ 910907 h 2373523"/>
              <a:gd name="connsiteX25" fmla="*/ 10943237 w 12386023"/>
              <a:gd name="connsiteY25" fmla="*/ 1525068 h 2373523"/>
              <a:gd name="connsiteX26" fmla="*/ 10375442 w 12386023"/>
              <a:gd name="connsiteY26" fmla="*/ 1481851 h 2373523"/>
              <a:gd name="connsiteX27" fmla="*/ 9868545 w 12386023"/>
              <a:gd name="connsiteY27" fmla="*/ 922282 h 2373523"/>
              <a:gd name="connsiteX28" fmla="*/ 9393890 w 12386023"/>
              <a:gd name="connsiteY28" fmla="*/ 444601 h 2373523"/>
              <a:gd name="connsiteX29" fmla="*/ 8791091 w 12386023"/>
              <a:gd name="connsiteY29" fmla="*/ 20131 h 2373523"/>
              <a:gd name="connsiteX30" fmla="*/ 7390504 w 12386023"/>
              <a:gd name="connsiteY30" fmla="*/ 62625 h 2373523"/>
              <a:gd name="connsiteX31" fmla="*/ 9248668 w 12386023"/>
              <a:gd name="connsiteY31" fmla="*/ 483648 h 2373523"/>
              <a:gd name="connsiteX32" fmla="*/ 8892001 w 12386023"/>
              <a:gd name="connsiteY32" fmla="*/ 445563 h 2373523"/>
              <a:gd name="connsiteX33" fmla="*/ 9073222 w 12386023"/>
              <a:gd name="connsiteY33" fmla="*/ 748027 h 2373523"/>
              <a:gd name="connsiteX34" fmla="*/ 8705072 w 12386023"/>
              <a:gd name="connsiteY34" fmla="*/ 148058 h 2373523"/>
              <a:gd name="connsiteX0" fmla="*/ 9073222 w 12386023"/>
              <a:gd name="connsiteY0" fmla="*/ 748027 h 2373523"/>
              <a:gd name="connsiteX1" fmla="*/ 8697801 w 12386023"/>
              <a:gd name="connsiteY1" fmla="*/ 454697 h 2373523"/>
              <a:gd name="connsiteX2" fmla="*/ 8652701 w 12386023"/>
              <a:gd name="connsiteY2" fmla="*/ 640697 h 2373523"/>
              <a:gd name="connsiteX3" fmla="*/ 421075 w 12386023"/>
              <a:gd name="connsiteY3" fmla="*/ 800852 h 2373523"/>
              <a:gd name="connsiteX4" fmla="*/ 1277876 w 12386023"/>
              <a:gd name="connsiteY4" fmla="*/ 708409 h 2373523"/>
              <a:gd name="connsiteX5" fmla="*/ 1972735 w 12386023"/>
              <a:gd name="connsiteY5" fmla="*/ 742397 h 2373523"/>
              <a:gd name="connsiteX6" fmla="*/ 2428745 w 12386023"/>
              <a:gd name="connsiteY6" fmla="*/ 682909 h 2373523"/>
              <a:gd name="connsiteX7" fmla="*/ 2906467 w 12386023"/>
              <a:gd name="connsiteY7" fmla="*/ 682909 h 2373523"/>
              <a:gd name="connsiteX8" fmla="*/ 3677336 w 12386023"/>
              <a:gd name="connsiteY8" fmla="*/ 725403 h 2373523"/>
              <a:gd name="connsiteX9" fmla="*/ 4556772 w 12386023"/>
              <a:gd name="connsiteY9" fmla="*/ 708409 h 2373523"/>
              <a:gd name="connsiteX10" fmla="*/ 5186490 w 12386023"/>
              <a:gd name="connsiteY10" fmla="*/ 716915 h 2373523"/>
              <a:gd name="connsiteX11" fmla="*/ 6022500 w 12386023"/>
              <a:gd name="connsiteY11" fmla="*/ 716915 h 2373523"/>
              <a:gd name="connsiteX12" fmla="*/ 7086513 w 12386023"/>
              <a:gd name="connsiteY12" fmla="*/ 742415 h 2373523"/>
              <a:gd name="connsiteX13" fmla="*/ 7835668 w 12386023"/>
              <a:gd name="connsiteY13" fmla="*/ 733909 h 2373523"/>
              <a:gd name="connsiteX14" fmla="*/ 8367663 w 12386023"/>
              <a:gd name="connsiteY14" fmla="*/ 725403 h 2373523"/>
              <a:gd name="connsiteX15" fmla="*/ 8988680 w 12386023"/>
              <a:gd name="connsiteY15" fmla="*/ 1128151 h 2373523"/>
              <a:gd name="connsiteX16" fmla="*/ 9558676 w 12386023"/>
              <a:gd name="connsiteY16" fmla="*/ 1954983 h 2373523"/>
              <a:gd name="connsiteX17" fmla="*/ 10490076 w 12386023"/>
              <a:gd name="connsiteY17" fmla="*/ 2373522 h 2373523"/>
              <a:gd name="connsiteX18" fmla="*/ 11536110 w 12386023"/>
              <a:gd name="connsiteY18" fmla="*/ 1954985 h 2373523"/>
              <a:gd name="connsiteX19" fmla="*/ 11827041 w 12386023"/>
              <a:gd name="connsiteY19" fmla="*/ 1309250 h 2373523"/>
              <a:gd name="connsiteX20" fmla="*/ 12137937 w 12386023"/>
              <a:gd name="connsiteY20" fmla="*/ 863143 h 2373523"/>
              <a:gd name="connsiteX21" fmla="*/ 12386023 w 12386023"/>
              <a:gd name="connsiteY21" fmla="*/ 562829 h 2373523"/>
              <a:gd name="connsiteX22" fmla="*/ 12386023 w 12386023"/>
              <a:gd name="connsiteY22" fmla="*/ 124447 h 2373523"/>
              <a:gd name="connsiteX23" fmla="*/ 11779707 w 12386023"/>
              <a:gd name="connsiteY23" fmla="*/ 299022 h 2373523"/>
              <a:gd name="connsiteX24" fmla="*/ 11399982 w 12386023"/>
              <a:gd name="connsiteY24" fmla="*/ 910907 h 2373523"/>
              <a:gd name="connsiteX25" fmla="*/ 10943237 w 12386023"/>
              <a:gd name="connsiteY25" fmla="*/ 1525068 h 2373523"/>
              <a:gd name="connsiteX26" fmla="*/ 10375442 w 12386023"/>
              <a:gd name="connsiteY26" fmla="*/ 1481851 h 2373523"/>
              <a:gd name="connsiteX27" fmla="*/ 9868545 w 12386023"/>
              <a:gd name="connsiteY27" fmla="*/ 922282 h 2373523"/>
              <a:gd name="connsiteX28" fmla="*/ 9393890 w 12386023"/>
              <a:gd name="connsiteY28" fmla="*/ 444601 h 2373523"/>
              <a:gd name="connsiteX29" fmla="*/ 8791091 w 12386023"/>
              <a:gd name="connsiteY29" fmla="*/ 20131 h 2373523"/>
              <a:gd name="connsiteX30" fmla="*/ 7390504 w 12386023"/>
              <a:gd name="connsiteY30" fmla="*/ 62625 h 2373523"/>
              <a:gd name="connsiteX31" fmla="*/ 9248668 w 12386023"/>
              <a:gd name="connsiteY31" fmla="*/ 483648 h 2373523"/>
              <a:gd name="connsiteX32" fmla="*/ 8892001 w 12386023"/>
              <a:gd name="connsiteY32" fmla="*/ 445563 h 2373523"/>
              <a:gd name="connsiteX33" fmla="*/ 9073222 w 12386023"/>
              <a:gd name="connsiteY33" fmla="*/ 748027 h 2373523"/>
              <a:gd name="connsiteX0" fmla="*/ 9073222 w 12386023"/>
              <a:gd name="connsiteY0" fmla="*/ 748027 h 2373523"/>
              <a:gd name="connsiteX1" fmla="*/ 8652701 w 12386023"/>
              <a:gd name="connsiteY1" fmla="*/ 640697 h 2373523"/>
              <a:gd name="connsiteX2" fmla="*/ 421075 w 12386023"/>
              <a:gd name="connsiteY2" fmla="*/ 800852 h 2373523"/>
              <a:gd name="connsiteX3" fmla="*/ 1277876 w 12386023"/>
              <a:gd name="connsiteY3" fmla="*/ 708409 h 2373523"/>
              <a:gd name="connsiteX4" fmla="*/ 1972735 w 12386023"/>
              <a:gd name="connsiteY4" fmla="*/ 742397 h 2373523"/>
              <a:gd name="connsiteX5" fmla="*/ 2428745 w 12386023"/>
              <a:gd name="connsiteY5" fmla="*/ 682909 h 2373523"/>
              <a:gd name="connsiteX6" fmla="*/ 2906467 w 12386023"/>
              <a:gd name="connsiteY6" fmla="*/ 682909 h 2373523"/>
              <a:gd name="connsiteX7" fmla="*/ 3677336 w 12386023"/>
              <a:gd name="connsiteY7" fmla="*/ 725403 h 2373523"/>
              <a:gd name="connsiteX8" fmla="*/ 4556772 w 12386023"/>
              <a:gd name="connsiteY8" fmla="*/ 708409 h 2373523"/>
              <a:gd name="connsiteX9" fmla="*/ 5186490 w 12386023"/>
              <a:gd name="connsiteY9" fmla="*/ 716915 h 2373523"/>
              <a:gd name="connsiteX10" fmla="*/ 6022500 w 12386023"/>
              <a:gd name="connsiteY10" fmla="*/ 716915 h 2373523"/>
              <a:gd name="connsiteX11" fmla="*/ 7086513 w 12386023"/>
              <a:gd name="connsiteY11" fmla="*/ 742415 h 2373523"/>
              <a:gd name="connsiteX12" fmla="*/ 7835668 w 12386023"/>
              <a:gd name="connsiteY12" fmla="*/ 733909 h 2373523"/>
              <a:gd name="connsiteX13" fmla="*/ 8367663 w 12386023"/>
              <a:gd name="connsiteY13" fmla="*/ 725403 h 2373523"/>
              <a:gd name="connsiteX14" fmla="*/ 8988680 w 12386023"/>
              <a:gd name="connsiteY14" fmla="*/ 1128151 h 2373523"/>
              <a:gd name="connsiteX15" fmla="*/ 9558676 w 12386023"/>
              <a:gd name="connsiteY15" fmla="*/ 1954983 h 2373523"/>
              <a:gd name="connsiteX16" fmla="*/ 10490076 w 12386023"/>
              <a:gd name="connsiteY16" fmla="*/ 2373522 h 2373523"/>
              <a:gd name="connsiteX17" fmla="*/ 11536110 w 12386023"/>
              <a:gd name="connsiteY17" fmla="*/ 1954985 h 2373523"/>
              <a:gd name="connsiteX18" fmla="*/ 11827041 w 12386023"/>
              <a:gd name="connsiteY18" fmla="*/ 1309250 h 2373523"/>
              <a:gd name="connsiteX19" fmla="*/ 12137937 w 12386023"/>
              <a:gd name="connsiteY19" fmla="*/ 863143 h 2373523"/>
              <a:gd name="connsiteX20" fmla="*/ 12386023 w 12386023"/>
              <a:gd name="connsiteY20" fmla="*/ 562829 h 2373523"/>
              <a:gd name="connsiteX21" fmla="*/ 12386023 w 12386023"/>
              <a:gd name="connsiteY21" fmla="*/ 124447 h 2373523"/>
              <a:gd name="connsiteX22" fmla="*/ 11779707 w 12386023"/>
              <a:gd name="connsiteY22" fmla="*/ 299022 h 2373523"/>
              <a:gd name="connsiteX23" fmla="*/ 11399982 w 12386023"/>
              <a:gd name="connsiteY23" fmla="*/ 910907 h 2373523"/>
              <a:gd name="connsiteX24" fmla="*/ 10943237 w 12386023"/>
              <a:gd name="connsiteY24" fmla="*/ 1525068 h 2373523"/>
              <a:gd name="connsiteX25" fmla="*/ 10375442 w 12386023"/>
              <a:gd name="connsiteY25" fmla="*/ 1481851 h 2373523"/>
              <a:gd name="connsiteX26" fmla="*/ 9868545 w 12386023"/>
              <a:gd name="connsiteY26" fmla="*/ 922282 h 2373523"/>
              <a:gd name="connsiteX27" fmla="*/ 9393890 w 12386023"/>
              <a:gd name="connsiteY27" fmla="*/ 444601 h 2373523"/>
              <a:gd name="connsiteX28" fmla="*/ 8791091 w 12386023"/>
              <a:gd name="connsiteY28" fmla="*/ 20131 h 2373523"/>
              <a:gd name="connsiteX29" fmla="*/ 7390504 w 12386023"/>
              <a:gd name="connsiteY29" fmla="*/ 62625 h 2373523"/>
              <a:gd name="connsiteX30" fmla="*/ 9248668 w 12386023"/>
              <a:gd name="connsiteY30" fmla="*/ 483648 h 2373523"/>
              <a:gd name="connsiteX31" fmla="*/ 8892001 w 12386023"/>
              <a:gd name="connsiteY31" fmla="*/ 445563 h 2373523"/>
              <a:gd name="connsiteX32" fmla="*/ 9073222 w 12386023"/>
              <a:gd name="connsiteY32" fmla="*/ 748027 h 2373523"/>
              <a:gd name="connsiteX0" fmla="*/ 9102751 w 12415552"/>
              <a:gd name="connsiteY0" fmla="*/ 748027 h 2373523"/>
              <a:gd name="connsiteX1" fmla="*/ 450604 w 12415552"/>
              <a:gd name="connsiteY1" fmla="*/ 800852 h 2373523"/>
              <a:gd name="connsiteX2" fmla="*/ 1307405 w 12415552"/>
              <a:gd name="connsiteY2" fmla="*/ 708409 h 2373523"/>
              <a:gd name="connsiteX3" fmla="*/ 2002264 w 12415552"/>
              <a:gd name="connsiteY3" fmla="*/ 742397 h 2373523"/>
              <a:gd name="connsiteX4" fmla="*/ 2458274 w 12415552"/>
              <a:gd name="connsiteY4" fmla="*/ 682909 h 2373523"/>
              <a:gd name="connsiteX5" fmla="*/ 2935996 w 12415552"/>
              <a:gd name="connsiteY5" fmla="*/ 682909 h 2373523"/>
              <a:gd name="connsiteX6" fmla="*/ 3706865 w 12415552"/>
              <a:gd name="connsiteY6" fmla="*/ 725403 h 2373523"/>
              <a:gd name="connsiteX7" fmla="*/ 4586301 w 12415552"/>
              <a:gd name="connsiteY7" fmla="*/ 708409 h 2373523"/>
              <a:gd name="connsiteX8" fmla="*/ 5216019 w 12415552"/>
              <a:gd name="connsiteY8" fmla="*/ 716915 h 2373523"/>
              <a:gd name="connsiteX9" fmla="*/ 6052029 w 12415552"/>
              <a:gd name="connsiteY9" fmla="*/ 716915 h 2373523"/>
              <a:gd name="connsiteX10" fmla="*/ 7116042 w 12415552"/>
              <a:gd name="connsiteY10" fmla="*/ 742415 h 2373523"/>
              <a:gd name="connsiteX11" fmla="*/ 7865197 w 12415552"/>
              <a:gd name="connsiteY11" fmla="*/ 733909 h 2373523"/>
              <a:gd name="connsiteX12" fmla="*/ 8397192 w 12415552"/>
              <a:gd name="connsiteY12" fmla="*/ 725403 h 2373523"/>
              <a:gd name="connsiteX13" fmla="*/ 9018209 w 12415552"/>
              <a:gd name="connsiteY13" fmla="*/ 1128151 h 2373523"/>
              <a:gd name="connsiteX14" fmla="*/ 9588205 w 12415552"/>
              <a:gd name="connsiteY14" fmla="*/ 1954983 h 2373523"/>
              <a:gd name="connsiteX15" fmla="*/ 10519605 w 12415552"/>
              <a:gd name="connsiteY15" fmla="*/ 2373522 h 2373523"/>
              <a:gd name="connsiteX16" fmla="*/ 11565639 w 12415552"/>
              <a:gd name="connsiteY16" fmla="*/ 1954985 h 2373523"/>
              <a:gd name="connsiteX17" fmla="*/ 11856570 w 12415552"/>
              <a:gd name="connsiteY17" fmla="*/ 1309250 h 2373523"/>
              <a:gd name="connsiteX18" fmla="*/ 12167466 w 12415552"/>
              <a:gd name="connsiteY18" fmla="*/ 863143 h 2373523"/>
              <a:gd name="connsiteX19" fmla="*/ 12415552 w 12415552"/>
              <a:gd name="connsiteY19" fmla="*/ 562829 h 2373523"/>
              <a:gd name="connsiteX20" fmla="*/ 12415552 w 12415552"/>
              <a:gd name="connsiteY20" fmla="*/ 124447 h 2373523"/>
              <a:gd name="connsiteX21" fmla="*/ 11809236 w 12415552"/>
              <a:gd name="connsiteY21" fmla="*/ 299022 h 2373523"/>
              <a:gd name="connsiteX22" fmla="*/ 11429511 w 12415552"/>
              <a:gd name="connsiteY22" fmla="*/ 910907 h 2373523"/>
              <a:gd name="connsiteX23" fmla="*/ 10972766 w 12415552"/>
              <a:gd name="connsiteY23" fmla="*/ 1525068 h 2373523"/>
              <a:gd name="connsiteX24" fmla="*/ 10404971 w 12415552"/>
              <a:gd name="connsiteY24" fmla="*/ 1481851 h 2373523"/>
              <a:gd name="connsiteX25" fmla="*/ 9898074 w 12415552"/>
              <a:gd name="connsiteY25" fmla="*/ 922282 h 2373523"/>
              <a:gd name="connsiteX26" fmla="*/ 9423419 w 12415552"/>
              <a:gd name="connsiteY26" fmla="*/ 444601 h 2373523"/>
              <a:gd name="connsiteX27" fmla="*/ 8820620 w 12415552"/>
              <a:gd name="connsiteY27" fmla="*/ 20131 h 2373523"/>
              <a:gd name="connsiteX28" fmla="*/ 7420033 w 12415552"/>
              <a:gd name="connsiteY28" fmla="*/ 62625 h 2373523"/>
              <a:gd name="connsiteX29" fmla="*/ 9278197 w 12415552"/>
              <a:gd name="connsiteY29" fmla="*/ 483648 h 2373523"/>
              <a:gd name="connsiteX30" fmla="*/ 8921530 w 12415552"/>
              <a:gd name="connsiteY30" fmla="*/ 445563 h 2373523"/>
              <a:gd name="connsiteX31" fmla="*/ 9102751 w 12415552"/>
              <a:gd name="connsiteY31" fmla="*/ 748027 h 2373523"/>
              <a:gd name="connsiteX0" fmla="*/ 9102753 w 12415554"/>
              <a:gd name="connsiteY0" fmla="*/ 748027 h 2373523"/>
              <a:gd name="connsiteX1" fmla="*/ 450606 w 12415554"/>
              <a:gd name="connsiteY1" fmla="*/ 800852 h 2373523"/>
              <a:gd name="connsiteX2" fmla="*/ 1307407 w 12415554"/>
              <a:gd name="connsiteY2" fmla="*/ 708409 h 2373523"/>
              <a:gd name="connsiteX3" fmla="*/ 2002266 w 12415554"/>
              <a:gd name="connsiteY3" fmla="*/ 742397 h 2373523"/>
              <a:gd name="connsiteX4" fmla="*/ 2458276 w 12415554"/>
              <a:gd name="connsiteY4" fmla="*/ 682909 h 2373523"/>
              <a:gd name="connsiteX5" fmla="*/ 2935998 w 12415554"/>
              <a:gd name="connsiteY5" fmla="*/ 682909 h 2373523"/>
              <a:gd name="connsiteX6" fmla="*/ 3706867 w 12415554"/>
              <a:gd name="connsiteY6" fmla="*/ 725403 h 2373523"/>
              <a:gd name="connsiteX7" fmla="*/ 4586303 w 12415554"/>
              <a:gd name="connsiteY7" fmla="*/ 708409 h 2373523"/>
              <a:gd name="connsiteX8" fmla="*/ 5216021 w 12415554"/>
              <a:gd name="connsiteY8" fmla="*/ 716915 h 2373523"/>
              <a:gd name="connsiteX9" fmla="*/ 6052031 w 12415554"/>
              <a:gd name="connsiteY9" fmla="*/ 716915 h 2373523"/>
              <a:gd name="connsiteX10" fmla="*/ 7116044 w 12415554"/>
              <a:gd name="connsiteY10" fmla="*/ 742415 h 2373523"/>
              <a:gd name="connsiteX11" fmla="*/ 7865199 w 12415554"/>
              <a:gd name="connsiteY11" fmla="*/ 733909 h 2373523"/>
              <a:gd name="connsiteX12" fmla="*/ 8397194 w 12415554"/>
              <a:gd name="connsiteY12" fmla="*/ 725403 h 2373523"/>
              <a:gd name="connsiteX13" fmla="*/ 9018211 w 12415554"/>
              <a:gd name="connsiteY13" fmla="*/ 1128151 h 2373523"/>
              <a:gd name="connsiteX14" fmla="*/ 9588207 w 12415554"/>
              <a:gd name="connsiteY14" fmla="*/ 1954983 h 2373523"/>
              <a:gd name="connsiteX15" fmla="*/ 10519607 w 12415554"/>
              <a:gd name="connsiteY15" fmla="*/ 2373522 h 2373523"/>
              <a:gd name="connsiteX16" fmla="*/ 11565641 w 12415554"/>
              <a:gd name="connsiteY16" fmla="*/ 1954985 h 2373523"/>
              <a:gd name="connsiteX17" fmla="*/ 11856572 w 12415554"/>
              <a:gd name="connsiteY17" fmla="*/ 1309250 h 2373523"/>
              <a:gd name="connsiteX18" fmla="*/ 12167468 w 12415554"/>
              <a:gd name="connsiteY18" fmla="*/ 863143 h 2373523"/>
              <a:gd name="connsiteX19" fmla="*/ 12415554 w 12415554"/>
              <a:gd name="connsiteY19" fmla="*/ 562829 h 2373523"/>
              <a:gd name="connsiteX20" fmla="*/ 12415554 w 12415554"/>
              <a:gd name="connsiteY20" fmla="*/ 124447 h 2373523"/>
              <a:gd name="connsiteX21" fmla="*/ 11809238 w 12415554"/>
              <a:gd name="connsiteY21" fmla="*/ 299022 h 2373523"/>
              <a:gd name="connsiteX22" fmla="*/ 11429513 w 12415554"/>
              <a:gd name="connsiteY22" fmla="*/ 910907 h 2373523"/>
              <a:gd name="connsiteX23" fmla="*/ 10972768 w 12415554"/>
              <a:gd name="connsiteY23" fmla="*/ 1525068 h 2373523"/>
              <a:gd name="connsiteX24" fmla="*/ 10404973 w 12415554"/>
              <a:gd name="connsiteY24" fmla="*/ 1481851 h 2373523"/>
              <a:gd name="connsiteX25" fmla="*/ 9898076 w 12415554"/>
              <a:gd name="connsiteY25" fmla="*/ 922282 h 2373523"/>
              <a:gd name="connsiteX26" fmla="*/ 9423421 w 12415554"/>
              <a:gd name="connsiteY26" fmla="*/ 444601 h 2373523"/>
              <a:gd name="connsiteX27" fmla="*/ 8820622 w 12415554"/>
              <a:gd name="connsiteY27" fmla="*/ 20131 h 2373523"/>
              <a:gd name="connsiteX28" fmla="*/ 7420035 w 12415554"/>
              <a:gd name="connsiteY28" fmla="*/ 62625 h 2373523"/>
              <a:gd name="connsiteX29" fmla="*/ 9278199 w 12415554"/>
              <a:gd name="connsiteY29" fmla="*/ 483648 h 2373523"/>
              <a:gd name="connsiteX30" fmla="*/ 9102753 w 12415554"/>
              <a:gd name="connsiteY30" fmla="*/ 748027 h 2373523"/>
              <a:gd name="connsiteX0" fmla="*/ 9102753 w 12415554"/>
              <a:gd name="connsiteY0" fmla="*/ 748027 h 2373523"/>
              <a:gd name="connsiteX1" fmla="*/ 450606 w 12415554"/>
              <a:gd name="connsiteY1" fmla="*/ 800852 h 2373523"/>
              <a:gd name="connsiteX2" fmla="*/ 1307407 w 12415554"/>
              <a:gd name="connsiteY2" fmla="*/ 708409 h 2373523"/>
              <a:gd name="connsiteX3" fmla="*/ 2002266 w 12415554"/>
              <a:gd name="connsiteY3" fmla="*/ 742397 h 2373523"/>
              <a:gd name="connsiteX4" fmla="*/ 2458276 w 12415554"/>
              <a:gd name="connsiteY4" fmla="*/ 682909 h 2373523"/>
              <a:gd name="connsiteX5" fmla="*/ 2935998 w 12415554"/>
              <a:gd name="connsiteY5" fmla="*/ 682909 h 2373523"/>
              <a:gd name="connsiteX6" fmla="*/ 3706867 w 12415554"/>
              <a:gd name="connsiteY6" fmla="*/ 725403 h 2373523"/>
              <a:gd name="connsiteX7" fmla="*/ 4586303 w 12415554"/>
              <a:gd name="connsiteY7" fmla="*/ 708409 h 2373523"/>
              <a:gd name="connsiteX8" fmla="*/ 5216021 w 12415554"/>
              <a:gd name="connsiteY8" fmla="*/ 716915 h 2373523"/>
              <a:gd name="connsiteX9" fmla="*/ 6052031 w 12415554"/>
              <a:gd name="connsiteY9" fmla="*/ 716915 h 2373523"/>
              <a:gd name="connsiteX10" fmla="*/ 7116044 w 12415554"/>
              <a:gd name="connsiteY10" fmla="*/ 742415 h 2373523"/>
              <a:gd name="connsiteX11" fmla="*/ 7865199 w 12415554"/>
              <a:gd name="connsiteY11" fmla="*/ 733909 h 2373523"/>
              <a:gd name="connsiteX12" fmla="*/ 8397194 w 12415554"/>
              <a:gd name="connsiteY12" fmla="*/ 725403 h 2373523"/>
              <a:gd name="connsiteX13" fmla="*/ 9018211 w 12415554"/>
              <a:gd name="connsiteY13" fmla="*/ 1128151 h 2373523"/>
              <a:gd name="connsiteX14" fmla="*/ 9588207 w 12415554"/>
              <a:gd name="connsiteY14" fmla="*/ 1954983 h 2373523"/>
              <a:gd name="connsiteX15" fmla="*/ 10519607 w 12415554"/>
              <a:gd name="connsiteY15" fmla="*/ 2373522 h 2373523"/>
              <a:gd name="connsiteX16" fmla="*/ 11565641 w 12415554"/>
              <a:gd name="connsiteY16" fmla="*/ 1954985 h 2373523"/>
              <a:gd name="connsiteX17" fmla="*/ 11856572 w 12415554"/>
              <a:gd name="connsiteY17" fmla="*/ 1309250 h 2373523"/>
              <a:gd name="connsiteX18" fmla="*/ 12167468 w 12415554"/>
              <a:gd name="connsiteY18" fmla="*/ 863143 h 2373523"/>
              <a:gd name="connsiteX19" fmla="*/ 12415554 w 12415554"/>
              <a:gd name="connsiteY19" fmla="*/ 562829 h 2373523"/>
              <a:gd name="connsiteX20" fmla="*/ 12415554 w 12415554"/>
              <a:gd name="connsiteY20" fmla="*/ 124447 h 2373523"/>
              <a:gd name="connsiteX21" fmla="*/ 11809238 w 12415554"/>
              <a:gd name="connsiteY21" fmla="*/ 299022 h 2373523"/>
              <a:gd name="connsiteX22" fmla="*/ 11429513 w 12415554"/>
              <a:gd name="connsiteY22" fmla="*/ 910907 h 2373523"/>
              <a:gd name="connsiteX23" fmla="*/ 10972768 w 12415554"/>
              <a:gd name="connsiteY23" fmla="*/ 1525068 h 2373523"/>
              <a:gd name="connsiteX24" fmla="*/ 10404973 w 12415554"/>
              <a:gd name="connsiteY24" fmla="*/ 1481851 h 2373523"/>
              <a:gd name="connsiteX25" fmla="*/ 9898076 w 12415554"/>
              <a:gd name="connsiteY25" fmla="*/ 922282 h 2373523"/>
              <a:gd name="connsiteX26" fmla="*/ 9423421 w 12415554"/>
              <a:gd name="connsiteY26" fmla="*/ 444601 h 2373523"/>
              <a:gd name="connsiteX27" fmla="*/ 8820622 w 12415554"/>
              <a:gd name="connsiteY27" fmla="*/ 20131 h 2373523"/>
              <a:gd name="connsiteX28" fmla="*/ 7420035 w 12415554"/>
              <a:gd name="connsiteY28" fmla="*/ 62625 h 2373523"/>
              <a:gd name="connsiteX29" fmla="*/ 9102753 w 12415554"/>
              <a:gd name="connsiteY29" fmla="*/ 748027 h 2373523"/>
              <a:gd name="connsiteX0" fmla="*/ 7302823 w 12298342"/>
              <a:gd name="connsiteY0" fmla="*/ 62625 h 2373523"/>
              <a:gd name="connsiteX1" fmla="*/ 333394 w 12298342"/>
              <a:gd name="connsiteY1" fmla="*/ 800852 h 2373523"/>
              <a:gd name="connsiteX2" fmla="*/ 1190195 w 12298342"/>
              <a:gd name="connsiteY2" fmla="*/ 708409 h 2373523"/>
              <a:gd name="connsiteX3" fmla="*/ 1885054 w 12298342"/>
              <a:gd name="connsiteY3" fmla="*/ 742397 h 2373523"/>
              <a:gd name="connsiteX4" fmla="*/ 2341064 w 12298342"/>
              <a:gd name="connsiteY4" fmla="*/ 682909 h 2373523"/>
              <a:gd name="connsiteX5" fmla="*/ 2818786 w 12298342"/>
              <a:gd name="connsiteY5" fmla="*/ 682909 h 2373523"/>
              <a:gd name="connsiteX6" fmla="*/ 3589655 w 12298342"/>
              <a:gd name="connsiteY6" fmla="*/ 725403 h 2373523"/>
              <a:gd name="connsiteX7" fmla="*/ 4469091 w 12298342"/>
              <a:gd name="connsiteY7" fmla="*/ 708409 h 2373523"/>
              <a:gd name="connsiteX8" fmla="*/ 5098809 w 12298342"/>
              <a:gd name="connsiteY8" fmla="*/ 716915 h 2373523"/>
              <a:gd name="connsiteX9" fmla="*/ 5934819 w 12298342"/>
              <a:gd name="connsiteY9" fmla="*/ 716915 h 2373523"/>
              <a:gd name="connsiteX10" fmla="*/ 6998832 w 12298342"/>
              <a:gd name="connsiteY10" fmla="*/ 742415 h 2373523"/>
              <a:gd name="connsiteX11" fmla="*/ 7747987 w 12298342"/>
              <a:gd name="connsiteY11" fmla="*/ 733909 h 2373523"/>
              <a:gd name="connsiteX12" fmla="*/ 8279982 w 12298342"/>
              <a:gd name="connsiteY12" fmla="*/ 725403 h 2373523"/>
              <a:gd name="connsiteX13" fmla="*/ 8900999 w 12298342"/>
              <a:gd name="connsiteY13" fmla="*/ 1128151 h 2373523"/>
              <a:gd name="connsiteX14" fmla="*/ 9470995 w 12298342"/>
              <a:gd name="connsiteY14" fmla="*/ 1954983 h 2373523"/>
              <a:gd name="connsiteX15" fmla="*/ 10402395 w 12298342"/>
              <a:gd name="connsiteY15" fmla="*/ 2373522 h 2373523"/>
              <a:gd name="connsiteX16" fmla="*/ 11448429 w 12298342"/>
              <a:gd name="connsiteY16" fmla="*/ 1954985 h 2373523"/>
              <a:gd name="connsiteX17" fmla="*/ 11739360 w 12298342"/>
              <a:gd name="connsiteY17" fmla="*/ 1309250 h 2373523"/>
              <a:gd name="connsiteX18" fmla="*/ 12050256 w 12298342"/>
              <a:gd name="connsiteY18" fmla="*/ 863143 h 2373523"/>
              <a:gd name="connsiteX19" fmla="*/ 12298342 w 12298342"/>
              <a:gd name="connsiteY19" fmla="*/ 562829 h 2373523"/>
              <a:gd name="connsiteX20" fmla="*/ 12298342 w 12298342"/>
              <a:gd name="connsiteY20" fmla="*/ 124447 h 2373523"/>
              <a:gd name="connsiteX21" fmla="*/ 11692026 w 12298342"/>
              <a:gd name="connsiteY21" fmla="*/ 299022 h 2373523"/>
              <a:gd name="connsiteX22" fmla="*/ 11312301 w 12298342"/>
              <a:gd name="connsiteY22" fmla="*/ 910907 h 2373523"/>
              <a:gd name="connsiteX23" fmla="*/ 10855556 w 12298342"/>
              <a:gd name="connsiteY23" fmla="*/ 1525068 h 2373523"/>
              <a:gd name="connsiteX24" fmla="*/ 10287761 w 12298342"/>
              <a:gd name="connsiteY24" fmla="*/ 1481851 h 2373523"/>
              <a:gd name="connsiteX25" fmla="*/ 9780864 w 12298342"/>
              <a:gd name="connsiteY25" fmla="*/ 922282 h 2373523"/>
              <a:gd name="connsiteX26" fmla="*/ 9306209 w 12298342"/>
              <a:gd name="connsiteY26" fmla="*/ 444601 h 2373523"/>
              <a:gd name="connsiteX27" fmla="*/ 8703410 w 12298342"/>
              <a:gd name="connsiteY27" fmla="*/ 20131 h 2373523"/>
              <a:gd name="connsiteX28" fmla="*/ 7302823 w 12298342"/>
              <a:gd name="connsiteY28" fmla="*/ 62625 h 2373523"/>
              <a:gd name="connsiteX0" fmla="*/ 8557475 w 12379789"/>
              <a:gd name="connsiteY0" fmla="*/ 304971 h 2354282"/>
              <a:gd name="connsiteX1" fmla="*/ 414841 w 12379789"/>
              <a:gd name="connsiteY1" fmla="*/ 781611 h 2354282"/>
              <a:gd name="connsiteX2" fmla="*/ 1271642 w 12379789"/>
              <a:gd name="connsiteY2" fmla="*/ 689168 h 2354282"/>
              <a:gd name="connsiteX3" fmla="*/ 1966501 w 12379789"/>
              <a:gd name="connsiteY3" fmla="*/ 723156 h 2354282"/>
              <a:gd name="connsiteX4" fmla="*/ 2422511 w 12379789"/>
              <a:gd name="connsiteY4" fmla="*/ 663668 h 2354282"/>
              <a:gd name="connsiteX5" fmla="*/ 2900233 w 12379789"/>
              <a:gd name="connsiteY5" fmla="*/ 663668 h 2354282"/>
              <a:gd name="connsiteX6" fmla="*/ 3671102 w 12379789"/>
              <a:gd name="connsiteY6" fmla="*/ 706162 h 2354282"/>
              <a:gd name="connsiteX7" fmla="*/ 4550538 w 12379789"/>
              <a:gd name="connsiteY7" fmla="*/ 689168 h 2354282"/>
              <a:gd name="connsiteX8" fmla="*/ 5180256 w 12379789"/>
              <a:gd name="connsiteY8" fmla="*/ 697674 h 2354282"/>
              <a:gd name="connsiteX9" fmla="*/ 6016266 w 12379789"/>
              <a:gd name="connsiteY9" fmla="*/ 697674 h 2354282"/>
              <a:gd name="connsiteX10" fmla="*/ 7080279 w 12379789"/>
              <a:gd name="connsiteY10" fmla="*/ 723174 h 2354282"/>
              <a:gd name="connsiteX11" fmla="*/ 7829434 w 12379789"/>
              <a:gd name="connsiteY11" fmla="*/ 714668 h 2354282"/>
              <a:gd name="connsiteX12" fmla="*/ 8361429 w 12379789"/>
              <a:gd name="connsiteY12" fmla="*/ 706162 h 2354282"/>
              <a:gd name="connsiteX13" fmla="*/ 8982446 w 12379789"/>
              <a:gd name="connsiteY13" fmla="*/ 1108910 h 2354282"/>
              <a:gd name="connsiteX14" fmla="*/ 9552442 w 12379789"/>
              <a:gd name="connsiteY14" fmla="*/ 1935742 h 2354282"/>
              <a:gd name="connsiteX15" fmla="*/ 10483842 w 12379789"/>
              <a:gd name="connsiteY15" fmla="*/ 2354281 h 2354282"/>
              <a:gd name="connsiteX16" fmla="*/ 11529876 w 12379789"/>
              <a:gd name="connsiteY16" fmla="*/ 1935744 h 2354282"/>
              <a:gd name="connsiteX17" fmla="*/ 11820807 w 12379789"/>
              <a:gd name="connsiteY17" fmla="*/ 1290009 h 2354282"/>
              <a:gd name="connsiteX18" fmla="*/ 12131703 w 12379789"/>
              <a:gd name="connsiteY18" fmla="*/ 843902 h 2354282"/>
              <a:gd name="connsiteX19" fmla="*/ 12379789 w 12379789"/>
              <a:gd name="connsiteY19" fmla="*/ 543588 h 2354282"/>
              <a:gd name="connsiteX20" fmla="*/ 12379789 w 12379789"/>
              <a:gd name="connsiteY20" fmla="*/ 105206 h 2354282"/>
              <a:gd name="connsiteX21" fmla="*/ 11773473 w 12379789"/>
              <a:gd name="connsiteY21" fmla="*/ 279781 h 2354282"/>
              <a:gd name="connsiteX22" fmla="*/ 11393748 w 12379789"/>
              <a:gd name="connsiteY22" fmla="*/ 891666 h 2354282"/>
              <a:gd name="connsiteX23" fmla="*/ 10937003 w 12379789"/>
              <a:gd name="connsiteY23" fmla="*/ 1505827 h 2354282"/>
              <a:gd name="connsiteX24" fmla="*/ 10369208 w 12379789"/>
              <a:gd name="connsiteY24" fmla="*/ 1462610 h 2354282"/>
              <a:gd name="connsiteX25" fmla="*/ 9862311 w 12379789"/>
              <a:gd name="connsiteY25" fmla="*/ 903041 h 2354282"/>
              <a:gd name="connsiteX26" fmla="*/ 9387656 w 12379789"/>
              <a:gd name="connsiteY26" fmla="*/ 425360 h 2354282"/>
              <a:gd name="connsiteX27" fmla="*/ 8784857 w 12379789"/>
              <a:gd name="connsiteY27" fmla="*/ 890 h 2354282"/>
              <a:gd name="connsiteX28" fmla="*/ 8557475 w 12379789"/>
              <a:gd name="connsiteY28" fmla="*/ 304971 h 2354282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387658 w 12379791"/>
              <a:gd name="connsiteY26" fmla="*/ 333275 h 2262197"/>
              <a:gd name="connsiteX27" fmla="*/ 8614705 w 12379791"/>
              <a:gd name="connsiteY27" fmla="*/ 45280 h 2262197"/>
              <a:gd name="connsiteX28" fmla="*/ 8557477 w 12379791"/>
              <a:gd name="connsiteY28" fmla="*/ 212886 h 2262197"/>
              <a:gd name="connsiteX0" fmla="*/ 8557477 w 12379791"/>
              <a:gd name="connsiteY0" fmla="*/ 220165 h 2269476"/>
              <a:gd name="connsiteX1" fmla="*/ 414843 w 12379791"/>
              <a:gd name="connsiteY1" fmla="*/ 696805 h 2269476"/>
              <a:gd name="connsiteX2" fmla="*/ 1271644 w 12379791"/>
              <a:gd name="connsiteY2" fmla="*/ 604362 h 2269476"/>
              <a:gd name="connsiteX3" fmla="*/ 1966503 w 12379791"/>
              <a:gd name="connsiteY3" fmla="*/ 638350 h 2269476"/>
              <a:gd name="connsiteX4" fmla="*/ 2422513 w 12379791"/>
              <a:gd name="connsiteY4" fmla="*/ 578862 h 2269476"/>
              <a:gd name="connsiteX5" fmla="*/ 2900235 w 12379791"/>
              <a:gd name="connsiteY5" fmla="*/ 578862 h 2269476"/>
              <a:gd name="connsiteX6" fmla="*/ 3671104 w 12379791"/>
              <a:gd name="connsiteY6" fmla="*/ 621356 h 2269476"/>
              <a:gd name="connsiteX7" fmla="*/ 4550540 w 12379791"/>
              <a:gd name="connsiteY7" fmla="*/ 604362 h 2269476"/>
              <a:gd name="connsiteX8" fmla="*/ 5180258 w 12379791"/>
              <a:gd name="connsiteY8" fmla="*/ 612868 h 2269476"/>
              <a:gd name="connsiteX9" fmla="*/ 6016268 w 12379791"/>
              <a:gd name="connsiteY9" fmla="*/ 612868 h 2269476"/>
              <a:gd name="connsiteX10" fmla="*/ 7080281 w 12379791"/>
              <a:gd name="connsiteY10" fmla="*/ 638368 h 2269476"/>
              <a:gd name="connsiteX11" fmla="*/ 7829436 w 12379791"/>
              <a:gd name="connsiteY11" fmla="*/ 629862 h 2269476"/>
              <a:gd name="connsiteX12" fmla="*/ 8361431 w 12379791"/>
              <a:gd name="connsiteY12" fmla="*/ 621356 h 2269476"/>
              <a:gd name="connsiteX13" fmla="*/ 8982448 w 12379791"/>
              <a:gd name="connsiteY13" fmla="*/ 1024104 h 2269476"/>
              <a:gd name="connsiteX14" fmla="*/ 9552444 w 12379791"/>
              <a:gd name="connsiteY14" fmla="*/ 1850936 h 2269476"/>
              <a:gd name="connsiteX15" fmla="*/ 10483844 w 12379791"/>
              <a:gd name="connsiteY15" fmla="*/ 2269475 h 2269476"/>
              <a:gd name="connsiteX16" fmla="*/ 11529878 w 12379791"/>
              <a:gd name="connsiteY16" fmla="*/ 1850938 h 2269476"/>
              <a:gd name="connsiteX17" fmla="*/ 11820809 w 12379791"/>
              <a:gd name="connsiteY17" fmla="*/ 1205203 h 2269476"/>
              <a:gd name="connsiteX18" fmla="*/ 12131705 w 12379791"/>
              <a:gd name="connsiteY18" fmla="*/ 759096 h 2269476"/>
              <a:gd name="connsiteX19" fmla="*/ 12379791 w 12379791"/>
              <a:gd name="connsiteY19" fmla="*/ 458782 h 2269476"/>
              <a:gd name="connsiteX20" fmla="*/ 12379791 w 12379791"/>
              <a:gd name="connsiteY20" fmla="*/ 20400 h 2269476"/>
              <a:gd name="connsiteX21" fmla="*/ 11773475 w 12379791"/>
              <a:gd name="connsiteY21" fmla="*/ 194975 h 2269476"/>
              <a:gd name="connsiteX22" fmla="*/ 11393750 w 12379791"/>
              <a:gd name="connsiteY22" fmla="*/ 806860 h 2269476"/>
              <a:gd name="connsiteX23" fmla="*/ 10937005 w 12379791"/>
              <a:gd name="connsiteY23" fmla="*/ 1421021 h 2269476"/>
              <a:gd name="connsiteX24" fmla="*/ 10369210 w 12379791"/>
              <a:gd name="connsiteY24" fmla="*/ 1377804 h 2269476"/>
              <a:gd name="connsiteX25" fmla="*/ 9862313 w 12379791"/>
              <a:gd name="connsiteY25" fmla="*/ 818235 h 2269476"/>
              <a:gd name="connsiteX26" fmla="*/ 9387658 w 12379791"/>
              <a:gd name="connsiteY26" fmla="*/ 340554 h 2269476"/>
              <a:gd name="connsiteX27" fmla="*/ 8614705 w 12379791"/>
              <a:gd name="connsiteY27" fmla="*/ 52559 h 2269476"/>
              <a:gd name="connsiteX28" fmla="*/ 8557477 w 12379791"/>
              <a:gd name="connsiteY28" fmla="*/ 220165 h 2269476"/>
              <a:gd name="connsiteX0" fmla="*/ 8557477 w 12379791"/>
              <a:gd name="connsiteY0" fmla="*/ 220165 h 2269476"/>
              <a:gd name="connsiteX1" fmla="*/ 414843 w 12379791"/>
              <a:gd name="connsiteY1" fmla="*/ 696805 h 2269476"/>
              <a:gd name="connsiteX2" fmla="*/ 1271644 w 12379791"/>
              <a:gd name="connsiteY2" fmla="*/ 604362 h 2269476"/>
              <a:gd name="connsiteX3" fmla="*/ 1966503 w 12379791"/>
              <a:gd name="connsiteY3" fmla="*/ 638350 h 2269476"/>
              <a:gd name="connsiteX4" fmla="*/ 2422513 w 12379791"/>
              <a:gd name="connsiteY4" fmla="*/ 578862 h 2269476"/>
              <a:gd name="connsiteX5" fmla="*/ 2900235 w 12379791"/>
              <a:gd name="connsiteY5" fmla="*/ 578862 h 2269476"/>
              <a:gd name="connsiteX6" fmla="*/ 3671104 w 12379791"/>
              <a:gd name="connsiteY6" fmla="*/ 621356 h 2269476"/>
              <a:gd name="connsiteX7" fmla="*/ 4550540 w 12379791"/>
              <a:gd name="connsiteY7" fmla="*/ 604362 h 2269476"/>
              <a:gd name="connsiteX8" fmla="*/ 5180258 w 12379791"/>
              <a:gd name="connsiteY8" fmla="*/ 612868 h 2269476"/>
              <a:gd name="connsiteX9" fmla="*/ 6016268 w 12379791"/>
              <a:gd name="connsiteY9" fmla="*/ 612868 h 2269476"/>
              <a:gd name="connsiteX10" fmla="*/ 7080281 w 12379791"/>
              <a:gd name="connsiteY10" fmla="*/ 638368 h 2269476"/>
              <a:gd name="connsiteX11" fmla="*/ 7829436 w 12379791"/>
              <a:gd name="connsiteY11" fmla="*/ 629862 h 2269476"/>
              <a:gd name="connsiteX12" fmla="*/ 8361431 w 12379791"/>
              <a:gd name="connsiteY12" fmla="*/ 621356 h 2269476"/>
              <a:gd name="connsiteX13" fmla="*/ 8982448 w 12379791"/>
              <a:gd name="connsiteY13" fmla="*/ 1024104 h 2269476"/>
              <a:gd name="connsiteX14" fmla="*/ 9552444 w 12379791"/>
              <a:gd name="connsiteY14" fmla="*/ 1850936 h 2269476"/>
              <a:gd name="connsiteX15" fmla="*/ 10483844 w 12379791"/>
              <a:gd name="connsiteY15" fmla="*/ 2269475 h 2269476"/>
              <a:gd name="connsiteX16" fmla="*/ 11529878 w 12379791"/>
              <a:gd name="connsiteY16" fmla="*/ 1850938 h 2269476"/>
              <a:gd name="connsiteX17" fmla="*/ 11820809 w 12379791"/>
              <a:gd name="connsiteY17" fmla="*/ 1205203 h 2269476"/>
              <a:gd name="connsiteX18" fmla="*/ 12131705 w 12379791"/>
              <a:gd name="connsiteY18" fmla="*/ 759096 h 2269476"/>
              <a:gd name="connsiteX19" fmla="*/ 12379791 w 12379791"/>
              <a:gd name="connsiteY19" fmla="*/ 458782 h 2269476"/>
              <a:gd name="connsiteX20" fmla="*/ 12379791 w 12379791"/>
              <a:gd name="connsiteY20" fmla="*/ 20400 h 2269476"/>
              <a:gd name="connsiteX21" fmla="*/ 11773475 w 12379791"/>
              <a:gd name="connsiteY21" fmla="*/ 194975 h 2269476"/>
              <a:gd name="connsiteX22" fmla="*/ 11393750 w 12379791"/>
              <a:gd name="connsiteY22" fmla="*/ 806860 h 2269476"/>
              <a:gd name="connsiteX23" fmla="*/ 10937005 w 12379791"/>
              <a:gd name="connsiteY23" fmla="*/ 1421021 h 2269476"/>
              <a:gd name="connsiteX24" fmla="*/ 10369210 w 12379791"/>
              <a:gd name="connsiteY24" fmla="*/ 1377804 h 2269476"/>
              <a:gd name="connsiteX25" fmla="*/ 9862313 w 12379791"/>
              <a:gd name="connsiteY25" fmla="*/ 818235 h 2269476"/>
              <a:gd name="connsiteX26" fmla="*/ 9387658 w 12379791"/>
              <a:gd name="connsiteY26" fmla="*/ 340554 h 2269476"/>
              <a:gd name="connsiteX27" fmla="*/ 8614705 w 12379791"/>
              <a:gd name="connsiteY27" fmla="*/ 52559 h 2269476"/>
              <a:gd name="connsiteX28" fmla="*/ 8557477 w 12379791"/>
              <a:gd name="connsiteY28" fmla="*/ 220165 h 2269476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387658 w 12379791"/>
              <a:gd name="connsiteY26" fmla="*/ 333275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450348 w 12379791"/>
              <a:gd name="connsiteY26" fmla="*/ 299156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450348 w 12379791"/>
              <a:gd name="connsiteY26" fmla="*/ 299156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4550540 w 12379791"/>
              <a:gd name="connsiteY6" fmla="*/ 597083 h 2262197"/>
              <a:gd name="connsiteX7" fmla="*/ 5180258 w 12379791"/>
              <a:gd name="connsiteY7" fmla="*/ 605589 h 2262197"/>
              <a:gd name="connsiteX8" fmla="*/ 6016268 w 12379791"/>
              <a:gd name="connsiteY8" fmla="*/ 605589 h 2262197"/>
              <a:gd name="connsiteX9" fmla="*/ 7080281 w 12379791"/>
              <a:gd name="connsiteY9" fmla="*/ 631089 h 2262197"/>
              <a:gd name="connsiteX10" fmla="*/ 7829436 w 12379791"/>
              <a:gd name="connsiteY10" fmla="*/ 622583 h 2262197"/>
              <a:gd name="connsiteX11" fmla="*/ 8361431 w 12379791"/>
              <a:gd name="connsiteY11" fmla="*/ 614077 h 2262197"/>
              <a:gd name="connsiteX12" fmla="*/ 8982448 w 12379791"/>
              <a:gd name="connsiteY12" fmla="*/ 1016825 h 2262197"/>
              <a:gd name="connsiteX13" fmla="*/ 9552444 w 12379791"/>
              <a:gd name="connsiteY13" fmla="*/ 1843657 h 2262197"/>
              <a:gd name="connsiteX14" fmla="*/ 10483844 w 12379791"/>
              <a:gd name="connsiteY14" fmla="*/ 2262196 h 2262197"/>
              <a:gd name="connsiteX15" fmla="*/ 11529878 w 12379791"/>
              <a:gd name="connsiteY15" fmla="*/ 1843659 h 2262197"/>
              <a:gd name="connsiteX16" fmla="*/ 11820809 w 12379791"/>
              <a:gd name="connsiteY16" fmla="*/ 1197924 h 2262197"/>
              <a:gd name="connsiteX17" fmla="*/ 12131705 w 12379791"/>
              <a:gd name="connsiteY17" fmla="*/ 751817 h 2262197"/>
              <a:gd name="connsiteX18" fmla="*/ 12379791 w 12379791"/>
              <a:gd name="connsiteY18" fmla="*/ 451503 h 2262197"/>
              <a:gd name="connsiteX19" fmla="*/ 12379791 w 12379791"/>
              <a:gd name="connsiteY19" fmla="*/ 13121 h 2262197"/>
              <a:gd name="connsiteX20" fmla="*/ 11773475 w 12379791"/>
              <a:gd name="connsiteY20" fmla="*/ 187696 h 2262197"/>
              <a:gd name="connsiteX21" fmla="*/ 11393750 w 12379791"/>
              <a:gd name="connsiteY21" fmla="*/ 799581 h 2262197"/>
              <a:gd name="connsiteX22" fmla="*/ 10937005 w 12379791"/>
              <a:gd name="connsiteY22" fmla="*/ 1413742 h 2262197"/>
              <a:gd name="connsiteX23" fmla="*/ 10369210 w 12379791"/>
              <a:gd name="connsiteY23" fmla="*/ 1370525 h 2262197"/>
              <a:gd name="connsiteX24" fmla="*/ 9862313 w 12379791"/>
              <a:gd name="connsiteY24" fmla="*/ 810956 h 2262197"/>
              <a:gd name="connsiteX25" fmla="*/ 9450348 w 12379791"/>
              <a:gd name="connsiteY25" fmla="*/ 299156 h 2262197"/>
              <a:gd name="connsiteX26" fmla="*/ 8557477 w 12379791"/>
              <a:gd name="connsiteY26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5180258 w 12379791"/>
              <a:gd name="connsiteY6" fmla="*/ 605589 h 2262197"/>
              <a:gd name="connsiteX7" fmla="*/ 6016268 w 12379791"/>
              <a:gd name="connsiteY7" fmla="*/ 605589 h 2262197"/>
              <a:gd name="connsiteX8" fmla="*/ 7080281 w 12379791"/>
              <a:gd name="connsiteY8" fmla="*/ 631089 h 2262197"/>
              <a:gd name="connsiteX9" fmla="*/ 7829436 w 12379791"/>
              <a:gd name="connsiteY9" fmla="*/ 622583 h 2262197"/>
              <a:gd name="connsiteX10" fmla="*/ 8361431 w 12379791"/>
              <a:gd name="connsiteY10" fmla="*/ 614077 h 2262197"/>
              <a:gd name="connsiteX11" fmla="*/ 8982448 w 12379791"/>
              <a:gd name="connsiteY11" fmla="*/ 1016825 h 2262197"/>
              <a:gd name="connsiteX12" fmla="*/ 9552444 w 12379791"/>
              <a:gd name="connsiteY12" fmla="*/ 1843657 h 2262197"/>
              <a:gd name="connsiteX13" fmla="*/ 10483844 w 12379791"/>
              <a:gd name="connsiteY13" fmla="*/ 2262196 h 2262197"/>
              <a:gd name="connsiteX14" fmla="*/ 11529878 w 12379791"/>
              <a:gd name="connsiteY14" fmla="*/ 1843659 h 2262197"/>
              <a:gd name="connsiteX15" fmla="*/ 11820809 w 12379791"/>
              <a:gd name="connsiteY15" fmla="*/ 1197924 h 2262197"/>
              <a:gd name="connsiteX16" fmla="*/ 12131705 w 12379791"/>
              <a:gd name="connsiteY16" fmla="*/ 751817 h 2262197"/>
              <a:gd name="connsiteX17" fmla="*/ 12379791 w 12379791"/>
              <a:gd name="connsiteY17" fmla="*/ 451503 h 2262197"/>
              <a:gd name="connsiteX18" fmla="*/ 12379791 w 12379791"/>
              <a:gd name="connsiteY18" fmla="*/ 13121 h 2262197"/>
              <a:gd name="connsiteX19" fmla="*/ 11773475 w 12379791"/>
              <a:gd name="connsiteY19" fmla="*/ 187696 h 2262197"/>
              <a:gd name="connsiteX20" fmla="*/ 11393750 w 12379791"/>
              <a:gd name="connsiteY20" fmla="*/ 799581 h 2262197"/>
              <a:gd name="connsiteX21" fmla="*/ 10937005 w 12379791"/>
              <a:gd name="connsiteY21" fmla="*/ 1413742 h 2262197"/>
              <a:gd name="connsiteX22" fmla="*/ 10369210 w 12379791"/>
              <a:gd name="connsiteY22" fmla="*/ 1370525 h 2262197"/>
              <a:gd name="connsiteX23" fmla="*/ 9862313 w 12379791"/>
              <a:gd name="connsiteY23" fmla="*/ 810956 h 2262197"/>
              <a:gd name="connsiteX24" fmla="*/ 9450348 w 12379791"/>
              <a:gd name="connsiteY24" fmla="*/ 299156 h 2262197"/>
              <a:gd name="connsiteX25" fmla="*/ 8557477 w 12379791"/>
              <a:gd name="connsiteY25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6016268 w 12379791"/>
              <a:gd name="connsiteY6" fmla="*/ 605589 h 2262197"/>
              <a:gd name="connsiteX7" fmla="*/ 7080281 w 12379791"/>
              <a:gd name="connsiteY7" fmla="*/ 631089 h 2262197"/>
              <a:gd name="connsiteX8" fmla="*/ 7829436 w 12379791"/>
              <a:gd name="connsiteY8" fmla="*/ 622583 h 2262197"/>
              <a:gd name="connsiteX9" fmla="*/ 8361431 w 12379791"/>
              <a:gd name="connsiteY9" fmla="*/ 614077 h 2262197"/>
              <a:gd name="connsiteX10" fmla="*/ 8982448 w 12379791"/>
              <a:gd name="connsiteY10" fmla="*/ 1016825 h 2262197"/>
              <a:gd name="connsiteX11" fmla="*/ 9552444 w 12379791"/>
              <a:gd name="connsiteY11" fmla="*/ 1843657 h 2262197"/>
              <a:gd name="connsiteX12" fmla="*/ 10483844 w 12379791"/>
              <a:gd name="connsiteY12" fmla="*/ 2262196 h 2262197"/>
              <a:gd name="connsiteX13" fmla="*/ 11529878 w 12379791"/>
              <a:gd name="connsiteY13" fmla="*/ 1843659 h 2262197"/>
              <a:gd name="connsiteX14" fmla="*/ 11820809 w 12379791"/>
              <a:gd name="connsiteY14" fmla="*/ 1197924 h 2262197"/>
              <a:gd name="connsiteX15" fmla="*/ 12131705 w 12379791"/>
              <a:gd name="connsiteY15" fmla="*/ 751817 h 2262197"/>
              <a:gd name="connsiteX16" fmla="*/ 12379791 w 12379791"/>
              <a:gd name="connsiteY16" fmla="*/ 451503 h 2262197"/>
              <a:gd name="connsiteX17" fmla="*/ 12379791 w 12379791"/>
              <a:gd name="connsiteY17" fmla="*/ 13121 h 2262197"/>
              <a:gd name="connsiteX18" fmla="*/ 11773475 w 12379791"/>
              <a:gd name="connsiteY18" fmla="*/ 187696 h 2262197"/>
              <a:gd name="connsiteX19" fmla="*/ 11393750 w 12379791"/>
              <a:gd name="connsiteY19" fmla="*/ 799581 h 2262197"/>
              <a:gd name="connsiteX20" fmla="*/ 10937005 w 12379791"/>
              <a:gd name="connsiteY20" fmla="*/ 1413742 h 2262197"/>
              <a:gd name="connsiteX21" fmla="*/ 10369210 w 12379791"/>
              <a:gd name="connsiteY21" fmla="*/ 1370525 h 2262197"/>
              <a:gd name="connsiteX22" fmla="*/ 9862313 w 12379791"/>
              <a:gd name="connsiteY22" fmla="*/ 810956 h 2262197"/>
              <a:gd name="connsiteX23" fmla="*/ 9450348 w 12379791"/>
              <a:gd name="connsiteY23" fmla="*/ 299156 h 2262197"/>
              <a:gd name="connsiteX24" fmla="*/ 8557477 w 12379791"/>
              <a:gd name="connsiteY24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7080281 w 12379791"/>
              <a:gd name="connsiteY6" fmla="*/ 631089 h 2262197"/>
              <a:gd name="connsiteX7" fmla="*/ 7829436 w 12379791"/>
              <a:gd name="connsiteY7" fmla="*/ 622583 h 2262197"/>
              <a:gd name="connsiteX8" fmla="*/ 8361431 w 12379791"/>
              <a:gd name="connsiteY8" fmla="*/ 614077 h 2262197"/>
              <a:gd name="connsiteX9" fmla="*/ 8982448 w 12379791"/>
              <a:gd name="connsiteY9" fmla="*/ 1016825 h 2262197"/>
              <a:gd name="connsiteX10" fmla="*/ 9552444 w 12379791"/>
              <a:gd name="connsiteY10" fmla="*/ 1843657 h 2262197"/>
              <a:gd name="connsiteX11" fmla="*/ 10483844 w 12379791"/>
              <a:gd name="connsiteY11" fmla="*/ 2262196 h 2262197"/>
              <a:gd name="connsiteX12" fmla="*/ 11529878 w 12379791"/>
              <a:gd name="connsiteY12" fmla="*/ 1843659 h 2262197"/>
              <a:gd name="connsiteX13" fmla="*/ 11820809 w 12379791"/>
              <a:gd name="connsiteY13" fmla="*/ 1197924 h 2262197"/>
              <a:gd name="connsiteX14" fmla="*/ 12131705 w 12379791"/>
              <a:gd name="connsiteY14" fmla="*/ 751817 h 2262197"/>
              <a:gd name="connsiteX15" fmla="*/ 12379791 w 12379791"/>
              <a:gd name="connsiteY15" fmla="*/ 451503 h 2262197"/>
              <a:gd name="connsiteX16" fmla="*/ 12379791 w 12379791"/>
              <a:gd name="connsiteY16" fmla="*/ 13121 h 2262197"/>
              <a:gd name="connsiteX17" fmla="*/ 11773475 w 12379791"/>
              <a:gd name="connsiteY17" fmla="*/ 187696 h 2262197"/>
              <a:gd name="connsiteX18" fmla="*/ 11393750 w 12379791"/>
              <a:gd name="connsiteY18" fmla="*/ 799581 h 2262197"/>
              <a:gd name="connsiteX19" fmla="*/ 10937005 w 12379791"/>
              <a:gd name="connsiteY19" fmla="*/ 1413742 h 2262197"/>
              <a:gd name="connsiteX20" fmla="*/ 10369210 w 12379791"/>
              <a:gd name="connsiteY20" fmla="*/ 1370525 h 2262197"/>
              <a:gd name="connsiteX21" fmla="*/ 9862313 w 12379791"/>
              <a:gd name="connsiteY21" fmla="*/ 810956 h 2262197"/>
              <a:gd name="connsiteX22" fmla="*/ 9450348 w 12379791"/>
              <a:gd name="connsiteY22" fmla="*/ 299156 h 2262197"/>
              <a:gd name="connsiteX23" fmla="*/ 8557477 w 12379791"/>
              <a:gd name="connsiteY23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7829436 w 12379791"/>
              <a:gd name="connsiteY6" fmla="*/ 622583 h 2262197"/>
              <a:gd name="connsiteX7" fmla="*/ 8361431 w 12379791"/>
              <a:gd name="connsiteY7" fmla="*/ 614077 h 2262197"/>
              <a:gd name="connsiteX8" fmla="*/ 8982448 w 12379791"/>
              <a:gd name="connsiteY8" fmla="*/ 1016825 h 2262197"/>
              <a:gd name="connsiteX9" fmla="*/ 9552444 w 12379791"/>
              <a:gd name="connsiteY9" fmla="*/ 1843657 h 2262197"/>
              <a:gd name="connsiteX10" fmla="*/ 10483844 w 12379791"/>
              <a:gd name="connsiteY10" fmla="*/ 2262196 h 2262197"/>
              <a:gd name="connsiteX11" fmla="*/ 11529878 w 12379791"/>
              <a:gd name="connsiteY11" fmla="*/ 1843659 h 2262197"/>
              <a:gd name="connsiteX12" fmla="*/ 11820809 w 12379791"/>
              <a:gd name="connsiteY12" fmla="*/ 1197924 h 2262197"/>
              <a:gd name="connsiteX13" fmla="*/ 12131705 w 12379791"/>
              <a:gd name="connsiteY13" fmla="*/ 751817 h 2262197"/>
              <a:gd name="connsiteX14" fmla="*/ 12379791 w 12379791"/>
              <a:gd name="connsiteY14" fmla="*/ 451503 h 2262197"/>
              <a:gd name="connsiteX15" fmla="*/ 12379791 w 12379791"/>
              <a:gd name="connsiteY15" fmla="*/ 13121 h 2262197"/>
              <a:gd name="connsiteX16" fmla="*/ 11773475 w 12379791"/>
              <a:gd name="connsiteY16" fmla="*/ 187696 h 2262197"/>
              <a:gd name="connsiteX17" fmla="*/ 11393750 w 12379791"/>
              <a:gd name="connsiteY17" fmla="*/ 799581 h 2262197"/>
              <a:gd name="connsiteX18" fmla="*/ 10937005 w 12379791"/>
              <a:gd name="connsiteY18" fmla="*/ 1413742 h 2262197"/>
              <a:gd name="connsiteX19" fmla="*/ 10369210 w 12379791"/>
              <a:gd name="connsiteY19" fmla="*/ 1370525 h 2262197"/>
              <a:gd name="connsiteX20" fmla="*/ 9862313 w 12379791"/>
              <a:gd name="connsiteY20" fmla="*/ 810956 h 2262197"/>
              <a:gd name="connsiteX21" fmla="*/ 9450348 w 12379791"/>
              <a:gd name="connsiteY21" fmla="*/ 299156 h 2262197"/>
              <a:gd name="connsiteX22" fmla="*/ 8557477 w 12379791"/>
              <a:gd name="connsiteY22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361431 w 12379791"/>
              <a:gd name="connsiteY6" fmla="*/ 614077 h 2262197"/>
              <a:gd name="connsiteX7" fmla="*/ 8982448 w 12379791"/>
              <a:gd name="connsiteY7" fmla="*/ 1016825 h 2262197"/>
              <a:gd name="connsiteX8" fmla="*/ 9552444 w 12379791"/>
              <a:gd name="connsiteY8" fmla="*/ 1843657 h 2262197"/>
              <a:gd name="connsiteX9" fmla="*/ 10483844 w 12379791"/>
              <a:gd name="connsiteY9" fmla="*/ 2262196 h 2262197"/>
              <a:gd name="connsiteX10" fmla="*/ 11529878 w 12379791"/>
              <a:gd name="connsiteY10" fmla="*/ 1843659 h 2262197"/>
              <a:gd name="connsiteX11" fmla="*/ 11820809 w 12379791"/>
              <a:gd name="connsiteY11" fmla="*/ 1197924 h 2262197"/>
              <a:gd name="connsiteX12" fmla="*/ 12131705 w 12379791"/>
              <a:gd name="connsiteY12" fmla="*/ 751817 h 2262197"/>
              <a:gd name="connsiteX13" fmla="*/ 12379791 w 12379791"/>
              <a:gd name="connsiteY13" fmla="*/ 451503 h 2262197"/>
              <a:gd name="connsiteX14" fmla="*/ 12379791 w 12379791"/>
              <a:gd name="connsiteY14" fmla="*/ 13121 h 2262197"/>
              <a:gd name="connsiteX15" fmla="*/ 11773475 w 12379791"/>
              <a:gd name="connsiteY15" fmla="*/ 187696 h 2262197"/>
              <a:gd name="connsiteX16" fmla="*/ 11393750 w 12379791"/>
              <a:gd name="connsiteY16" fmla="*/ 799581 h 2262197"/>
              <a:gd name="connsiteX17" fmla="*/ 10937005 w 12379791"/>
              <a:gd name="connsiteY17" fmla="*/ 1413742 h 2262197"/>
              <a:gd name="connsiteX18" fmla="*/ 10369210 w 12379791"/>
              <a:gd name="connsiteY18" fmla="*/ 1370525 h 2262197"/>
              <a:gd name="connsiteX19" fmla="*/ 9862313 w 12379791"/>
              <a:gd name="connsiteY19" fmla="*/ 810956 h 2262197"/>
              <a:gd name="connsiteX20" fmla="*/ 9450348 w 12379791"/>
              <a:gd name="connsiteY20" fmla="*/ 299156 h 2262197"/>
              <a:gd name="connsiteX21" fmla="*/ 8557477 w 12379791"/>
              <a:gd name="connsiteY21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370387 w 12379791"/>
              <a:gd name="connsiteY6" fmla="*/ 545838 h 2262197"/>
              <a:gd name="connsiteX7" fmla="*/ 8982448 w 12379791"/>
              <a:gd name="connsiteY7" fmla="*/ 1016825 h 2262197"/>
              <a:gd name="connsiteX8" fmla="*/ 9552444 w 12379791"/>
              <a:gd name="connsiteY8" fmla="*/ 1843657 h 2262197"/>
              <a:gd name="connsiteX9" fmla="*/ 10483844 w 12379791"/>
              <a:gd name="connsiteY9" fmla="*/ 2262196 h 2262197"/>
              <a:gd name="connsiteX10" fmla="*/ 11529878 w 12379791"/>
              <a:gd name="connsiteY10" fmla="*/ 1843659 h 2262197"/>
              <a:gd name="connsiteX11" fmla="*/ 11820809 w 12379791"/>
              <a:gd name="connsiteY11" fmla="*/ 1197924 h 2262197"/>
              <a:gd name="connsiteX12" fmla="*/ 12131705 w 12379791"/>
              <a:gd name="connsiteY12" fmla="*/ 751817 h 2262197"/>
              <a:gd name="connsiteX13" fmla="*/ 12379791 w 12379791"/>
              <a:gd name="connsiteY13" fmla="*/ 451503 h 2262197"/>
              <a:gd name="connsiteX14" fmla="*/ 12379791 w 12379791"/>
              <a:gd name="connsiteY14" fmla="*/ 13121 h 2262197"/>
              <a:gd name="connsiteX15" fmla="*/ 11773475 w 12379791"/>
              <a:gd name="connsiteY15" fmla="*/ 187696 h 2262197"/>
              <a:gd name="connsiteX16" fmla="*/ 11393750 w 12379791"/>
              <a:gd name="connsiteY16" fmla="*/ 799581 h 2262197"/>
              <a:gd name="connsiteX17" fmla="*/ 10937005 w 12379791"/>
              <a:gd name="connsiteY17" fmla="*/ 1413742 h 2262197"/>
              <a:gd name="connsiteX18" fmla="*/ 10369210 w 12379791"/>
              <a:gd name="connsiteY18" fmla="*/ 1370525 h 2262197"/>
              <a:gd name="connsiteX19" fmla="*/ 9862313 w 12379791"/>
              <a:gd name="connsiteY19" fmla="*/ 810956 h 2262197"/>
              <a:gd name="connsiteX20" fmla="*/ 9450348 w 12379791"/>
              <a:gd name="connsiteY20" fmla="*/ 299156 h 2262197"/>
              <a:gd name="connsiteX21" fmla="*/ 8557477 w 12379791"/>
              <a:gd name="connsiteY21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982448 w 12379791"/>
              <a:gd name="connsiteY6" fmla="*/ 1016825 h 2262197"/>
              <a:gd name="connsiteX7" fmla="*/ 9552444 w 12379791"/>
              <a:gd name="connsiteY7" fmla="*/ 1843657 h 2262197"/>
              <a:gd name="connsiteX8" fmla="*/ 10483844 w 12379791"/>
              <a:gd name="connsiteY8" fmla="*/ 2262196 h 2262197"/>
              <a:gd name="connsiteX9" fmla="*/ 11529878 w 12379791"/>
              <a:gd name="connsiteY9" fmla="*/ 1843659 h 2262197"/>
              <a:gd name="connsiteX10" fmla="*/ 11820809 w 12379791"/>
              <a:gd name="connsiteY10" fmla="*/ 1197924 h 2262197"/>
              <a:gd name="connsiteX11" fmla="*/ 12131705 w 12379791"/>
              <a:gd name="connsiteY11" fmla="*/ 751817 h 2262197"/>
              <a:gd name="connsiteX12" fmla="*/ 12379791 w 12379791"/>
              <a:gd name="connsiteY12" fmla="*/ 451503 h 2262197"/>
              <a:gd name="connsiteX13" fmla="*/ 12379791 w 12379791"/>
              <a:gd name="connsiteY13" fmla="*/ 13121 h 2262197"/>
              <a:gd name="connsiteX14" fmla="*/ 11773475 w 12379791"/>
              <a:gd name="connsiteY14" fmla="*/ 187696 h 2262197"/>
              <a:gd name="connsiteX15" fmla="*/ 11393750 w 12379791"/>
              <a:gd name="connsiteY15" fmla="*/ 799581 h 2262197"/>
              <a:gd name="connsiteX16" fmla="*/ 10937005 w 12379791"/>
              <a:gd name="connsiteY16" fmla="*/ 1413742 h 2262197"/>
              <a:gd name="connsiteX17" fmla="*/ 10369210 w 12379791"/>
              <a:gd name="connsiteY17" fmla="*/ 1370525 h 2262197"/>
              <a:gd name="connsiteX18" fmla="*/ 9862313 w 12379791"/>
              <a:gd name="connsiteY18" fmla="*/ 810956 h 2262197"/>
              <a:gd name="connsiteX19" fmla="*/ 9450348 w 12379791"/>
              <a:gd name="connsiteY19" fmla="*/ 299156 h 2262197"/>
              <a:gd name="connsiteX20" fmla="*/ 8557477 w 12379791"/>
              <a:gd name="connsiteY20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8622972 w 12379791"/>
              <a:gd name="connsiteY5" fmla="*/ 537465 h 2262197"/>
              <a:gd name="connsiteX6" fmla="*/ 8982448 w 12379791"/>
              <a:gd name="connsiteY6" fmla="*/ 1016825 h 2262197"/>
              <a:gd name="connsiteX7" fmla="*/ 9552444 w 12379791"/>
              <a:gd name="connsiteY7" fmla="*/ 1843657 h 2262197"/>
              <a:gd name="connsiteX8" fmla="*/ 10483844 w 12379791"/>
              <a:gd name="connsiteY8" fmla="*/ 2262196 h 2262197"/>
              <a:gd name="connsiteX9" fmla="*/ 11529878 w 12379791"/>
              <a:gd name="connsiteY9" fmla="*/ 1843659 h 2262197"/>
              <a:gd name="connsiteX10" fmla="*/ 11820809 w 12379791"/>
              <a:gd name="connsiteY10" fmla="*/ 1197924 h 2262197"/>
              <a:gd name="connsiteX11" fmla="*/ 12131705 w 12379791"/>
              <a:gd name="connsiteY11" fmla="*/ 751817 h 2262197"/>
              <a:gd name="connsiteX12" fmla="*/ 12379791 w 12379791"/>
              <a:gd name="connsiteY12" fmla="*/ 451503 h 2262197"/>
              <a:gd name="connsiteX13" fmla="*/ 12379791 w 12379791"/>
              <a:gd name="connsiteY13" fmla="*/ 13121 h 2262197"/>
              <a:gd name="connsiteX14" fmla="*/ 11773475 w 12379791"/>
              <a:gd name="connsiteY14" fmla="*/ 187696 h 2262197"/>
              <a:gd name="connsiteX15" fmla="*/ 11393750 w 12379791"/>
              <a:gd name="connsiteY15" fmla="*/ 799581 h 2262197"/>
              <a:gd name="connsiteX16" fmla="*/ 10937005 w 12379791"/>
              <a:gd name="connsiteY16" fmla="*/ 1413742 h 2262197"/>
              <a:gd name="connsiteX17" fmla="*/ 10369210 w 12379791"/>
              <a:gd name="connsiteY17" fmla="*/ 1370525 h 2262197"/>
              <a:gd name="connsiteX18" fmla="*/ 9862313 w 12379791"/>
              <a:gd name="connsiteY18" fmla="*/ 810956 h 2262197"/>
              <a:gd name="connsiteX19" fmla="*/ 9450348 w 12379791"/>
              <a:gd name="connsiteY19" fmla="*/ 299156 h 2262197"/>
              <a:gd name="connsiteX20" fmla="*/ 8557477 w 12379791"/>
              <a:gd name="connsiteY20" fmla="*/ 212886 h 2262197"/>
              <a:gd name="connsiteX0" fmla="*/ 8568147 w 12390461"/>
              <a:gd name="connsiteY0" fmla="*/ 212886 h 2262197"/>
              <a:gd name="connsiteX1" fmla="*/ 425513 w 12390461"/>
              <a:gd name="connsiteY1" fmla="*/ 689526 h 2262197"/>
              <a:gd name="connsiteX2" fmla="*/ 1282314 w 12390461"/>
              <a:gd name="connsiteY2" fmla="*/ 597083 h 2262197"/>
              <a:gd name="connsiteX3" fmla="*/ 2433183 w 12390461"/>
              <a:gd name="connsiteY3" fmla="*/ 571583 h 2262197"/>
              <a:gd name="connsiteX4" fmla="*/ 8633642 w 12390461"/>
              <a:gd name="connsiteY4" fmla="*/ 537465 h 2262197"/>
              <a:gd name="connsiteX5" fmla="*/ 8993118 w 12390461"/>
              <a:gd name="connsiteY5" fmla="*/ 1016825 h 2262197"/>
              <a:gd name="connsiteX6" fmla="*/ 9563114 w 12390461"/>
              <a:gd name="connsiteY6" fmla="*/ 1843657 h 2262197"/>
              <a:gd name="connsiteX7" fmla="*/ 10494514 w 12390461"/>
              <a:gd name="connsiteY7" fmla="*/ 2262196 h 2262197"/>
              <a:gd name="connsiteX8" fmla="*/ 11540548 w 12390461"/>
              <a:gd name="connsiteY8" fmla="*/ 1843659 h 2262197"/>
              <a:gd name="connsiteX9" fmla="*/ 11831479 w 12390461"/>
              <a:gd name="connsiteY9" fmla="*/ 1197924 h 2262197"/>
              <a:gd name="connsiteX10" fmla="*/ 12142375 w 12390461"/>
              <a:gd name="connsiteY10" fmla="*/ 751817 h 2262197"/>
              <a:gd name="connsiteX11" fmla="*/ 12390461 w 12390461"/>
              <a:gd name="connsiteY11" fmla="*/ 451503 h 2262197"/>
              <a:gd name="connsiteX12" fmla="*/ 12390461 w 12390461"/>
              <a:gd name="connsiteY12" fmla="*/ 13121 h 2262197"/>
              <a:gd name="connsiteX13" fmla="*/ 11784145 w 12390461"/>
              <a:gd name="connsiteY13" fmla="*/ 187696 h 2262197"/>
              <a:gd name="connsiteX14" fmla="*/ 11404420 w 12390461"/>
              <a:gd name="connsiteY14" fmla="*/ 799581 h 2262197"/>
              <a:gd name="connsiteX15" fmla="*/ 10947675 w 12390461"/>
              <a:gd name="connsiteY15" fmla="*/ 1413742 h 2262197"/>
              <a:gd name="connsiteX16" fmla="*/ 10379880 w 12390461"/>
              <a:gd name="connsiteY16" fmla="*/ 1370525 h 2262197"/>
              <a:gd name="connsiteX17" fmla="*/ 9872983 w 12390461"/>
              <a:gd name="connsiteY17" fmla="*/ 810956 h 2262197"/>
              <a:gd name="connsiteX18" fmla="*/ 9461018 w 12390461"/>
              <a:gd name="connsiteY18" fmla="*/ 299156 h 2262197"/>
              <a:gd name="connsiteX19" fmla="*/ 8568147 w 12390461"/>
              <a:gd name="connsiteY19" fmla="*/ 212886 h 2262197"/>
              <a:gd name="connsiteX0" fmla="*/ 8767043 w 12589357"/>
              <a:gd name="connsiteY0" fmla="*/ 212886 h 2262197"/>
              <a:gd name="connsiteX1" fmla="*/ 624409 w 12589357"/>
              <a:gd name="connsiteY1" fmla="*/ 689526 h 2262197"/>
              <a:gd name="connsiteX2" fmla="*/ 1481210 w 12589357"/>
              <a:gd name="connsiteY2" fmla="*/ 597083 h 2262197"/>
              <a:gd name="connsiteX3" fmla="*/ 8832538 w 12589357"/>
              <a:gd name="connsiteY3" fmla="*/ 537465 h 2262197"/>
              <a:gd name="connsiteX4" fmla="*/ 9192014 w 12589357"/>
              <a:gd name="connsiteY4" fmla="*/ 1016825 h 2262197"/>
              <a:gd name="connsiteX5" fmla="*/ 9762010 w 12589357"/>
              <a:gd name="connsiteY5" fmla="*/ 1843657 h 2262197"/>
              <a:gd name="connsiteX6" fmla="*/ 10693410 w 12589357"/>
              <a:gd name="connsiteY6" fmla="*/ 2262196 h 2262197"/>
              <a:gd name="connsiteX7" fmla="*/ 11739444 w 12589357"/>
              <a:gd name="connsiteY7" fmla="*/ 1843659 h 2262197"/>
              <a:gd name="connsiteX8" fmla="*/ 12030375 w 12589357"/>
              <a:gd name="connsiteY8" fmla="*/ 1197924 h 2262197"/>
              <a:gd name="connsiteX9" fmla="*/ 12341271 w 12589357"/>
              <a:gd name="connsiteY9" fmla="*/ 751817 h 2262197"/>
              <a:gd name="connsiteX10" fmla="*/ 12589357 w 12589357"/>
              <a:gd name="connsiteY10" fmla="*/ 451503 h 2262197"/>
              <a:gd name="connsiteX11" fmla="*/ 12589357 w 12589357"/>
              <a:gd name="connsiteY11" fmla="*/ 13121 h 2262197"/>
              <a:gd name="connsiteX12" fmla="*/ 11983041 w 12589357"/>
              <a:gd name="connsiteY12" fmla="*/ 187696 h 2262197"/>
              <a:gd name="connsiteX13" fmla="*/ 11603316 w 12589357"/>
              <a:gd name="connsiteY13" fmla="*/ 799581 h 2262197"/>
              <a:gd name="connsiteX14" fmla="*/ 11146571 w 12589357"/>
              <a:gd name="connsiteY14" fmla="*/ 1413742 h 2262197"/>
              <a:gd name="connsiteX15" fmla="*/ 10578776 w 12589357"/>
              <a:gd name="connsiteY15" fmla="*/ 1370525 h 2262197"/>
              <a:gd name="connsiteX16" fmla="*/ 10071879 w 12589357"/>
              <a:gd name="connsiteY16" fmla="*/ 810956 h 2262197"/>
              <a:gd name="connsiteX17" fmla="*/ 9659914 w 12589357"/>
              <a:gd name="connsiteY17" fmla="*/ 299156 h 2262197"/>
              <a:gd name="connsiteX18" fmla="*/ 8767043 w 12589357"/>
              <a:gd name="connsiteY18" fmla="*/ 212886 h 2262197"/>
              <a:gd name="connsiteX0" fmla="*/ 8142648 w 11964962"/>
              <a:gd name="connsiteY0" fmla="*/ 212886 h 2262197"/>
              <a:gd name="connsiteX1" fmla="*/ 14 w 11964962"/>
              <a:gd name="connsiteY1" fmla="*/ 689526 h 2262197"/>
              <a:gd name="connsiteX2" fmla="*/ 8208143 w 11964962"/>
              <a:gd name="connsiteY2" fmla="*/ 537465 h 2262197"/>
              <a:gd name="connsiteX3" fmla="*/ 8567619 w 11964962"/>
              <a:gd name="connsiteY3" fmla="*/ 1016825 h 2262197"/>
              <a:gd name="connsiteX4" fmla="*/ 9137615 w 11964962"/>
              <a:gd name="connsiteY4" fmla="*/ 1843657 h 2262197"/>
              <a:gd name="connsiteX5" fmla="*/ 10069015 w 11964962"/>
              <a:gd name="connsiteY5" fmla="*/ 2262196 h 2262197"/>
              <a:gd name="connsiteX6" fmla="*/ 11115049 w 11964962"/>
              <a:gd name="connsiteY6" fmla="*/ 1843659 h 2262197"/>
              <a:gd name="connsiteX7" fmla="*/ 11405980 w 11964962"/>
              <a:gd name="connsiteY7" fmla="*/ 1197924 h 2262197"/>
              <a:gd name="connsiteX8" fmla="*/ 11716876 w 11964962"/>
              <a:gd name="connsiteY8" fmla="*/ 751817 h 2262197"/>
              <a:gd name="connsiteX9" fmla="*/ 11964962 w 11964962"/>
              <a:gd name="connsiteY9" fmla="*/ 451503 h 2262197"/>
              <a:gd name="connsiteX10" fmla="*/ 11964962 w 11964962"/>
              <a:gd name="connsiteY10" fmla="*/ 13121 h 2262197"/>
              <a:gd name="connsiteX11" fmla="*/ 11358646 w 11964962"/>
              <a:gd name="connsiteY11" fmla="*/ 187696 h 2262197"/>
              <a:gd name="connsiteX12" fmla="*/ 10978921 w 11964962"/>
              <a:gd name="connsiteY12" fmla="*/ 799581 h 2262197"/>
              <a:gd name="connsiteX13" fmla="*/ 10522176 w 11964962"/>
              <a:gd name="connsiteY13" fmla="*/ 1413742 h 2262197"/>
              <a:gd name="connsiteX14" fmla="*/ 9954381 w 11964962"/>
              <a:gd name="connsiteY14" fmla="*/ 1370525 h 2262197"/>
              <a:gd name="connsiteX15" fmla="*/ 9447484 w 11964962"/>
              <a:gd name="connsiteY15" fmla="*/ 810956 h 2262197"/>
              <a:gd name="connsiteX16" fmla="*/ 9035519 w 11964962"/>
              <a:gd name="connsiteY16" fmla="*/ 299156 h 2262197"/>
              <a:gd name="connsiteX17" fmla="*/ 8142648 w 11964962"/>
              <a:gd name="connsiteY17" fmla="*/ 212886 h 2262197"/>
              <a:gd name="connsiteX0" fmla="*/ 60187 w 3882501"/>
              <a:gd name="connsiteY0" fmla="*/ 212886 h 2262197"/>
              <a:gd name="connsiteX1" fmla="*/ 125682 w 3882501"/>
              <a:gd name="connsiteY1" fmla="*/ 537465 h 2262197"/>
              <a:gd name="connsiteX2" fmla="*/ 485158 w 3882501"/>
              <a:gd name="connsiteY2" fmla="*/ 1016825 h 2262197"/>
              <a:gd name="connsiteX3" fmla="*/ 1055154 w 3882501"/>
              <a:gd name="connsiteY3" fmla="*/ 1843657 h 2262197"/>
              <a:gd name="connsiteX4" fmla="*/ 1986554 w 3882501"/>
              <a:gd name="connsiteY4" fmla="*/ 2262196 h 2262197"/>
              <a:gd name="connsiteX5" fmla="*/ 3032588 w 3882501"/>
              <a:gd name="connsiteY5" fmla="*/ 1843659 h 2262197"/>
              <a:gd name="connsiteX6" fmla="*/ 3323519 w 3882501"/>
              <a:gd name="connsiteY6" fmla="*/ 1197924 h 2262197"/>
              <a:gd name="connsiteX7" fmla="*/ 3634415 w 3882501"/>
              <a:gd name="connsiteY7" fmla="*/ 751817 h 2262197"/>
              <a:gd name="connsiteX8" fmla="*/ 3882501 w 3882501"/>
              <a:gd name="connsiteY8" fmla="*/ 451503 h 2262197"/>
              <a:gd name="connsiteX9" fmla="*/ 3882501 w 3882501"/>
              <a:gd name="connsiteY9" fmla="*/ 13121 h 2262197"/>
              <a:gd name="connsiteX10" fmla="*/ 3276185 w 3882501"/>
              <a:gd name="connsiteY10" fmla="*/ 187696 h 2262197"/>
              <a:gd name="connsiteX11" fmla="*/ 2896460 w 3882501"/>
              <a:gd name="connsiteY11" fmla="*/ 799581 h 2262197"/>
              <a:gd name="connsiteX12" fmla="*/ 2439715 w 3882501"/>
              <a:gd name="connsiteY12" fmla="*/ 1413742 h 2262197"/>
              <a:gd name="connsiteX13" fmla="*/ 1871920 w 3882501"/>
              <a:gd name="connsiteY13" fmla="*/ 1370525 h 2262197"/>
              <a:gd name="connsiteX14" fmla="*/ 1365023 w 3882501"/>
              <a:gd name="connsiteY14" fmla="*/ 810956 h 2262197"/>
              <a:gd name="connsiteX15" fmla="*/ 953058 w 3882501"/>
              <a:gd name="connsiteY15" fmla="*/ 299156 h 2262197"/>
              <a:gd name="connsiteX16" fmla="*/ 60187 w 3882501"/>
              <a:gd name="connsiteY16" fmla="*/ 212886 h 226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2501" h="2262197">
                <a:moveTo>
                  <a:pt x="60187" y="212886"/>
                </a:moveTo>
                <a:cubicBezTo>
                  <a:pt x="-77709" y="252604"/>
                  <a:pt x="54854" y="403475"/>
                  <a:pt x="125682" y="537465"/>
                </a:cubicBezTo>
                <a:cubicBezTo>
                  <a:pt x="196510" y="671455"/>
                  <a:pt x="330246" y="799126"/>
                  <a:pt x="485158" y="1016825"/>
                </a:cubicBezTo>
                <a:cubicBezTo>
                  <a:pt x="640070" y="1234524"/>
                  <a:pt x="804921" y="1636095"/>
                  <a:pt x="1055154" y="1843657"/>
                </a:cubicBezTo>
                <a:cubicBezTo>
                  <a:pt x="1305387" y="2051219"/>
                  <a:pt x="1656982" y="2262196"/>
                  <a:pt x="1986554" y="2262196"/>
                </a:cubicBezTo>
                <a:cubicBezTo>
                  <a:pt x="2316126" y="2262196"/>
                  <a:pt x="2829591" y="1940712"/>
                  <a:pt x="3032588" y="1843659"/>
                </a:cubicBezTo>
                <a:cubicBezTo>
                  <a:pt x="3235585" y="1746606"/>
                  <a:pt x="3211274" y="1358667"/>
                  <a:pt x="3323519" y="1197924"/>
                </a:cubicBezTo>
                <a:cubicBezTo>
                  <a:pt x="3435765" y="1037181"/>
                  <a:pt x="3538139" y="932283"/>
                  <a:pt x="3634415" y="751817"/>
                </a:cubicBezTo>
                <a:lnTo>
                  <a:pt x="3882501" y="451503"/>
                </a:lnTo>
                <a:lnTo>
                  <a:pt x="3882501" y="13121"/>
                </a:lnTo>
                <a:cubicBezTo>
                  <a:pt x="3786225" y="-61176"/>
                  <a:pt x="3875340" y="205082"/>
                  <a:pt x="3276185" y="187696"/>
                </a:cubicBezTo>
                <a:cubicBezTo>
                  <a:pt x="3065573" y="252428"/>
                  <a:pt x="3214987" y="695704"/>
                  <a:pt x="2896460" y="799581"/>
                </a:cubicBezTo>
                <a:cubicBezTo>
                  <a:pt x="2760034" y="907249"/>
                  <a:pt x="2694954" y="1411846"/>
                  <a:pt x="2439715" y="1413742"/>
                </a:cubicBezTo>
                <a:cubicBezTo>
                  <a:pt x="2291945" y="1485773"/>
                  <a:pt x="2051035" y="1470989"/>
                  <a:pt x="1871920" y="1370525"/>
                </a:cubicBezTo>
                <a:cubicBezTo>
                  <a:pt x="1692805" y="1270061"/>
                  <a:pt x="1518167" y="989518"/>
                  <a:pt x="1365023" y="810956"/>
                </a:cubicBezTo>
                <a:cubicBezTo>
                  <a:pt x="1211879" y="632395"/>
                  <a:pt x="969025" y="313533"/>
                  <a:pt x="953058" y="299156"/>
                </a:cubicBezTo>
                <a:cubicBezTo>
                  <a:pt x="937091" y="284779"/>
                  <a:pt x="1566104" y="147824"/>
                  <a:pt x="60187" y="212886"/>
                </a:cubicBezTo>
                <a:close/>
              </a:path>
            </a:pathLst>
          </a:custGeom>
          <a:solidFill>
            <a:srgbClr val="E3D16D">
              <a:alpha val="80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179D9-738F-FA63-1B93-4A71044C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839743" cy="720000"/>
          </a:xfrm>
        </p:spPr>
        <p:txBody>
          <a:bodyPr>
            <a:normAutofit/>
          </a:bodyPr>
          <a:lstStyle/>
          <a:p>
            <a:r>
              <a:rPr lang="en-GB" dirty="0"/>
              <a:t>Multiple inflammatory pathways can be activated in upper and lower epithelial–driven diseases</a:t>
            </a:r>
            <a:r>
              <a:rPr lang="en-GB" baseline="30000" dirty="0"/>
              <a:t>1–12</a:t>
            </a:r>
            <a:endParaRPr lang="en-GB" dirty="0"/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5CA3DAEB-7A0E-14E3-A4F2-1ECD5577C481}"/>
              </a:ext>
            </a:extLst>
          </p:cNvPr>
          <p:cNvSpPr txBox="1"/>
          <p:nvPr/>
        </p:nvSpPr>
        <p:spPr>
          <a:xfrm>
            <a:off x="3025011" y="3395275"/>
            <a:ext cx="965600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Triggers</a:t>
            </a:r>
          </a:p>
        </p:txBody>
      </p:sp>
      <p:grpSp>
        <p:nvGrpSpPr>
          <p:cNvPr id="443" name="Smoke">
            <a:extLst>
              <a:ext uri="{FF2B5EF4-FFF2-40B4-BE49-F238E27FC236}">
                <a16:creationId xmlns:a16="http://schemas.microsoft.com/office/drawing/2014/main" id="{39458199-A426-F5EE-650D-2CA0A4850E97}"/>
              </a:ext>
            </a:extLst>
          </p:cNvPr>
          <p:cNvGrpSpPr/>
          <p:nvPr/>
        </p:nvGrpSpPr>
        <p:grpSpPr>
          <a:xfrm rot="16200000">
            <a:off x="3500705" y="3732937"/>
            <a:ext cx="331743" cy="485907"/>
            <a:chOff x="7766832" y="1334453"/>
            <a:chExt cx="370693" cy="536147"/>
          </a:xfrm>
        </p:grpSpPr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09ADABDB-397A-C4B5-B1C8-2B4B9FB9B362}"/>
                </a:ext>
              </a:extLst>
            </p:cNvPr>
            <p:cNvSpPr/>
            <p:nvPr/>
          </p:nvSpPr>
          <p:spPr>
            <a:xfrm>
              <a:off x="8005994" y="1462198"/>
              <a:ext cx="93772" cy="250059"/>
            </a:xfrm>
            <a:custGeom>
              <a:avLst/>
              <a:gdLst>
                <a:gd name="connsiteX0" fmla="*/ 764 w 93772"/>
                <a:gd name="connsiteY0" fmla="*/ 53829 h 250058"/>
                <a:gd name="connsiteX1" fmla="*/ 48397 w 93772"/>
                <a:gd name="connsiteY1" fmla="*/ 0 h 250058"/>
                <a:gd name="connsiteX2" fmla="*/ 84979 w 93772"/>
                <a:gd name="connsiteY2" fmla="*/ 119341 h 250058"/>
                <a:gd name="connsiteX3" fmla="*/ 21752 w 93772"/>
                <a:gd name="connsiteY3" fmla="*/ 253094 h 250058"/>
                <a:gd name="connsiteX4" fmla="*/ 44254 w 93772"/>
                <a:gd name="connsiteY4" fmla="*/ 206337 h 250058"/>
                <a:gd name="connsiteX5" fmla="*/ 21307 w 93772"/>
                <a:gd name="connsiteY5" fmla="*/ 128273 h 250058"/>
                <a:gd name="connsiteX6" fmla="*/ 764 w 93772"/>
                <a:gd name="connsiteY6" fmla="*/ 53829 h 2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2" h="250058">
                  <a:moveTo>
                    <a:pt x="764" y="53829"/>
                  </a:moveTo>
                  <a:cubicBezTo>
                    <a:pt x="6456" y="13923"/>
                    <a:pt x="45723" y="774"/>
                    <a:pt x="48397" y="0"/>
                  </a:cubicBezTo>
                  <a:cubicBezTo>
                    <a:pt x="19057" y="33775"/>
                    <a:pt x="50144" y="61209"/>
                    <a:pt x="84979" y="119341"/>
                  </a:cubicBezTo>
                  <a:cubicBezTo>
                    <a:pt x="127832" y="200874"/>
                    <a:pt x="44132" y="252632"/>
                    <a:pt x="21752" y="253094"/>
                  </a:cubicBezTo>
                  <a:cubicBezTo>
                    <a:pt x="21752" y="253094"/>
                    <a:pt x="41788" y="238480"/>
                    <a:pt x="44254" y="206337"/>
                  </a:cubicBezTo>
                  <a:cubicBezTo>
                    <a:pt x="45810" y="186912"/>
                    <a:pt x="40937" y="161100"/>
                    <a:pt x="21307" y="128273"/>
                  </a:cubicBezTo>
                  <a:cubicBezTo>
                    <a:pt x="2445" y="96675"/>
                    <a:pt x="-2039" y="72395"/>
                    <a:pt x="764" y="5382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89363FA2-396C-6A7D-1A34-78C0BC5C35BE}"/>
                </a:ext>
              </a:extLst>
            </p:cNvPr>
            <p:cNvSpPr/>
            <p:nvPr/>
          </p:nvSpPr>
          <p:spPr>
            <a:xfrm>
              <a:off x="7933878" y="1396240"/>
              <a:ext cx="69461" cy="197963"/>
            </a:xfrm>
            <a:custGeom>
              <a:avLst/>
              <a:gdLst>
                <a:gd name="connsiteX0" fmla="*/ 18639 w 69460"/>
                <a:gd name="connsiteY0" fmla="*/ 101149 h 197963"/>
                <a:gd name="connsiteX1" fmla="*/ 18990 w 69460"/>
                <a:gd name="connsiteY1" fmla="*/ 199668 h 197963"/>
                <a:gd name="connsiteX2" fmla="*/ 30750 w 69460"/>
                <a:gd name="connsiteY2" fmla="*/ 196393 h 197963"/>
                <a:gd name="connsiteX3" fmla="*/ 67231 w 69460"/>
                <a:gd name="connsiteY3" fmla="*/ 108623 h 197963"/>
                <a:gd name="connsiteX4" fmla="*/ 50973 w 69460"/>
                <a:gd name="connsiteY4" fmla="*/ 74729 h 197963"/>
                <a:gd name="connsiteX5" fmla="*/ 30430 w 69460"/>
                <a:gd name="connsiteY5" fmla="*/ 285 h 197963"/>
                <a:gd name="connsiteX6" fmla="*/ 30333 w 69460"/>
                <a:gd name="connsiteY6" fmla="*/ 0 h 197963"/>
                <a:gd name="connsiteX7" fmla="*/ 18639 w 69460"/>
                <a:gd name="connsiteY7" fmla="*/ 101149 h 19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60" h="197963">
                  <a:moveTo>
                    <a:pt x="18639" y="101149"/>
                  </a:moveTo>
                  <a:cubicBezTo>
                    <a:pt x="59632" y="169967"/>
                    <a:pt x="18990" y="199668"/>
                    <a:pt x="18990" y="199668"/>
                  </a:cubicBezTo>
                  <a:cubicBezTo>
                    <a:pt x="21859" y="199609"/>
                    <a:pt x="25985" y="198495"/>
                    <a:pt x="30750" y="196393"/>
                  </a:cubicBezTo>
                  <a:cubicBezTo>
                    <a:pt x="63997" y="181727"/>
                    <a:pt x="79324" y="142891"/>
                    <a:pt x="67231" y="108623"/>
                  </a:cubicBezTo>
                  <a:cubicBezTo>
                    <a:pt x="63580" y="98283"/>
                    <a:pt x="58308" y="86996"/>
                    <a:pt x="50973" y="74729"/>
                  </a:cubicBezTo>
                  <a:cubicBezTo>
                    <a:pt x="32111" y="43132"/>
                    <a:pt x="27627" y="18852"/>
                    <a:pt x="30430" y="285"/>
                  </a:cubicBezTo>
                  <a:cubicBezTo>
                    <a:pt x="30333" y="191"/>
                    <a:pt x="30333" y="94"/>
                    <a:pt x="30333" y="0"/>
                  </a:cubicBezTo>
                  <a:cubicBezTo>
                    <a:pt x="30330" y="3"/>
                    <a:pt x="-29282" y="20876"/>
                    <a:pt x="18639" y="10114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144D5F5B-797B-FC80-A5FB-52F86BB659E5}"/>
                </a:ext>
              </a:extLst>
            </p:cNvPr>
            <p:cNvSpPr/>
            <p:nvPr/>
          </p:nvSpPr>
          <p:spPr>
            <a:xfrm>
              <a:off x="7766832" y="1425657"/>
              <a:ext cx="93772" cy="250059"/>
            </a:xfrm>
            <a:custGeom>
              <a:avLst/>
              <a:gdLst>
                <a:gd name="connsiteX0" fmla="*/ 764 w 93772"/>
                <a:gd name="connsiteY0" fmla="*/ 53829 h 250058"/>
                <a:gd name="connsiteX1" fmla="*/ 48397 w 93772"/>
                <a:gd name="connsiteY1" fmla="*/ 0 h 250058"/>
                <a:gd name="connsiteX2" fmla="*/ 84979 w 93772"/>
                <a:gd name="connsiteY2" fmla="*/ 119341 h 250058"/>
                <a:gd name="connsiteX3" fmla="*/ 21752 w 93772"/>
                <a:gd name="connsiteY3" fmla="*/ 253094 h 250058"/>
                <a:gd name="connsiteX4" fmla="*/ 44254 w 93772"/>
                <a:gd name="connsiteY4" fmla="*/ 206337 h 250058"/>
                <a:gd name="connsiteX5" fmla="*/ 21307 w 93772"/>
                <a:gd name="connsiteY5" fmla="*/ 128273 h 250058"/>
                <a:gd name="connsiteX6" fmla="*/ 764 w 93772"/>
                <a:gd name="connsiteY6" fmla="*/ 53829 h 2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2" h="250058">
                  <a:moveTo>
                    <a:pt x="764" y="53829"/>
                  </a:moveTo>
                  <a:cubicBezTo>
                    <a:pt x="6456" y="13923"/>
                    <a:pt x="45723" y="774"/>
                    <a:pt x="48397" y="0"/>
                  </a:cubicBezTo>
                  <a:cubicBezTo>
                    <a:pt x="19057" y="33775"/>
                    <a:pt x="50144" y="61209"/>
                    <a:pt x="84979" y="119341"/>
                  </a:cubicBezTo>
                  <a:cubicBezTo>
                    <a:pt x="127832" y="200874"/>
                    <a:pt x="44132" y="252632"/>
                    <a:pt x="21752" y="253094"/>
                  </a:cubicBezTo>
                  <a:cubicBezTo>
                    <a:pt x="21752" y="253094"/>
                    <a:pt x="41788" y="238480"/>
                    <a:pt x="44254" y="206337"/>
                  </a:cubicBezTo>
                  <a:cubicBezTo>
                    <a:pt x="45810" y="186912"/>
                    <a:pt x="40937" y="161100"/>
                    <a:pt x="21307" y="128273"/>
                  </a:cubicBezTo>
                  <a:cubicBezTo>
                    <a:pt x="2445" y="96675"/>
                    <a:pt x="-2039" y="72395"/>
                    <a:pt x="764" y="5382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56471BF2-1CE4-ACFF-7C95-460D22A2DA8A}"/>
                </a:ext>
              </a:extLst>
            </p:cNvPr>
            <p:cNvSpPr/>
            <p:nvPr/>
          </p:nvSpPr>
          <p:spPr>
            <a:xfrm>
              <a:off x="7830905" y="1672637"/>
              <a:ext cx="69461" cy="197963"/>
            </a:xfrm>
            <a:custGeom>
              <a:avLst/>
              <a:gdLst>
                <a:gd name="connsiteX0" fmla="*/ 18639 w 69460"/>
                <a:gd name="connsiteY0" fmla="*/ 101149 h 197963"/>
                <a:gd name="connsiteX1" fmla="*/ 18990 w 69460"/>
                <a:gd name="connsiteY1" fmla="*/ 199668 h 197963"/>
                <a:gd name="connsiteX2" fmla="*/ 30750 w 69460"/>
                <a:gd name="connsiteY2" fmla="*/ 196393 h 197963"/>
                <a:gd name="connsiteX3" fmla="*/ 67231 w 69460"/>
                <a:gd name="connsiteY3" fmla="*/ 108623 h 197963"/>
                <a:gd name="connsiteX4" fmla="*/ 50973 w 69460"/>
                <a:gd name="connsiteY4" fmla="*/ 74729 h 197963"/>
                <a:gd name="connsiteX5" fmla="*/ 30430 w 69460"/>
                <a:gd name="connsiteY5" fmla="*/ 285 h 197963"/>
                <a:gd name="connsiteX6" fmla="*/ 30333 w 69460"/>
                <a:gd name="connsiteY6" fmla="*/ 0 h 197963"/>
                <a:gd name="connsiteX7" fmla="*/ 18639 w 69460"/>
                <a:gd name="connsiteY7" fmla="*/ 101149 h 19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60" h="197963">
                  <a:moveTo>
                    <a:pt x="18639" y="101149"/>
                  </a:moveTo>
                  <a:cubicBezTo>
                    <a:pt x="59632" y="169967"/>
                    <a:pt x="18990" y="199668"/>
                    <a:pt x="18990" y="199668"/>
                  </a:cubicBezTo>
                  <a:cubicBezTo>
                    <a:pt x="21859" y="199609"/>
                    <a:pt x="25985" y="198495"/>
                    <a:pt x="30750" y="196393"/>
                  </a:cubicBezTo>
                  <a:cubicBezTo>
                    <a:pt x="63997" y="181727"/>
                    <a:pt x="79324" y="142891"/>
                    <a:pt x="67231" y="108623"/>
                  </a:cubicBezTo>
                  <a:cubicBezTo>
                    <a:pt x="63580" y="98283"/>
                    <a:pt x="58308" y="86996"/>
                    <a:pt x="50973" y="74729"/>
                  </a:cubicBezTo>
                  <a:cubicBezTo>
                    <a:pt x="32111" y="43132"/>
                    <a:pt x="27627" y="18852"/>
                    <a:pt x="30430" y="285"/>
                  </a:cubicBezTo>
                  <a:cubicBezTo>
                    <a:pt x="30333" y="191"/>
                    <a:pt x="30333" y="94"/>
                    <a:pt x="30333" y="0"/>
                  </a:cubicBezTo>
                  <a:cubicBezTo>
                    <a:pt x="30330" y="3"/>
                    <a:pt x="-29282" y="20876"/>
                    <a:pt x="18639" y="10114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851E9D29-1CBF-7F79-CE2D-4B530CAEDBFC}"/>
                </a:ext>
              </a:extLst>
            </p:cNvPr>
            <p:cNvSpPr/>
            <p:nvPr/>
          </p:nvSpPr>
          <p:spPr>
            <a:xfrm>
              <a:off x="7887705" y="1528585"/>
              <a:ext cx="93772" cy="250059"/>
            </a:xfrm>
            <a:custGeom>
              <a:avLst/>
              <a:gdLst>
                <a:gd name="connsiteX0" fmla="*/ 764 w 93772"/>
                <a:gd name="connsiteY0" fmla="*/ 53829 h 250058"/>
                <a:gd name="connsiteX1" fmla="*/ 48397 w 93772"/>
                <a:gd name="connsiteY1" fmla="*/ 0 h 250058"/>
                <a:gd name="connsiteX2" fmla="*/ 84979 w 93772"/>
                <a:gd name="connsiteY2" fmla="*/ 119341 h 250058"/>
                <a:gd name="connsiteX3" fmla="*/ 21752 w 93772"/>
                <a:gd name="connsiteY3" fmla="*/ 253094 h 250058"/>
                <a:gd name="connsiteX4" fmla="*/ 44254 w 93772"/>
                <a:gd name="connsiteY4" fmla="*/ 206337 h 250058"/>
                <a:gd name="connsiteX5" fmla="*/ 21307 w 93772"/>
                <a:gd name="connsiteY5" fmla="*/ 128273 h 250058"/>
                <a:gd name="connsiteX6" fmla="*/ 764 w 93772"/>
                <a:gd name="connsiteY6" fmla="*/ 53829 h 2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2" h="250058">
                  <a:moveTo>
                    <a:pt x="764" y="53829"/>
                  </a:moveTo>
                  <a:cubicBezTo>
                    <a:pt x="6456" y="13923"/>
                    <a:pt x="45723" y="774"/>
                    <a:pt x="48397" y="0"/>
                  </a:cubicBezTo>
                  <a:cubicBezTo>
                    <a:pt x="19057" y="33775"/>
                    <a:pt x="50144" y="61209"/>
                    <a:pt x="84979" y="119341"/>
                  </a:cubicBezTo>
                  <a:cubicBezTo>
                    <a:pt x="127832" y="200874"/>
                    <a:pt x="44132" y="252632"/>
                    <a:pt x="21752" y="253094"/>
                  </a:cubicBezTo>
                  <a:cubicBezTo>
                    <a:pt x="21752" y="253094"/>
                    <a:pt x="41788" y="238480"/>
                    <a:pt x="44254" y="206337"/>
                  </a:cubicBezTo>
                  <a:cubicBezTo>
                    <a:pt x="45810" y="186912"/>
                    <a:pt x="40937" y="161100"/>
                    <a:pt x="21307" y="128273"/>
                  </a:cubicBezTo>
                  <a:cubicBezTo>
                    <a:pt x="2445" y="96675"/>
                    <a:pt x="-2039" y="72395"/>
                    <a:pt x="764" y="5382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5C1B4C24-A094-FDE6-732C-319F49238C0B}"/>
                </a:ext>
              </a:extLst>
            </p:cNvPr>
            <p:cNvSpPr/>
            <p:nvPr/>
          </p:nvSpPr>
          <p:spPr>
            <a:xfrm>
              <a:off x="8068064" y="1334453"/>
              <a:ext cx="69461" cy="197963"/>
            </a:xfrm>
            <a:custGeom>
              <a:avLst/>
              <a:gdLst>
                <a:gd name="connsiteX0" fmla="*/ 18639 w 69460"/>
                <a:gd name="connsiteY0" fmla="*/ 101149 h 197963"/>
                <a:gd name="connsiteX1" fmla="*/ 18990 w 69460"/>
                <a:gd name="connsiteY1" fmla="*/ 199668 h 197963"/>
                <a:gd name="connsiteX2" fmla="*/ 30750 w 69460"/>
                <a:gd name="connsiteY2" fmla="*/ 196393 h 197963"/>
                <a:gd name="connsiteX3" fmla="*/ 67231 w 69460"/>
                <a:gd name="connsiteY3" fmla="*/ 108623 h 197963"/>
                <a:gd name="connsiteX4" fmla="*/ 50973 w 69460"/>
                <a:gd name="connsiteY4" fmla="*/ 74729 h 197963"/>
                <a:gd name="connsiteX5" fmla="*/ 30430 w 69460"/>
                <a:gd name="connsiteY5" fmla="*/ 285 h 197963"/>
                <a:gd name="connsiteX6" fmla="*/ 30333 w 69460"/>
                <a:gd name="connsiteY6" fmla="*/ 0 h 197963"/>
                <a:gd name="connsiteX7" fmla="*/ 18639 w 69460"/>
                <a:gd name="connsiteY7" fmla="*/ 101149 h 19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60" h="197963">
                  <a:moveTo>
                    <a:pt x="18639" y="101149"/>
                  </a:moveTo>
                  <a:cubicBezTo>
                    <a:pt x="59632" y="169967"/>
                    <a:pt x="18990" y="199668"/>
                    <a:pt x="18990" y="199668"/>
                  </a:cubicBezTo>
                  <a:cubicBezTo>
                    <a:pt x="21859" y="199609"/>
                    <a:pt x="25985" y="198495"/>
                    <a:pt x="30750" y="196393"/>
                  </a:cubicBezTo>
                  <a:cubicBezTo>
                    <a:pt x="63997" y="181727"/>
                    <a:pt x="79324" y="142891"/>
                    <a:pt x="67231" y="108623"/>
                  </a:cubicBezTo>
                  <a:cubicBezTo>
                    <a:pt x="63580" y="98283"/>
                    <a:pt x="58308" y="86996"/>
                    <a:pt x="50973" y="74729"/>
                  </a:cubicBezTo>
                  <a:cubicBezTo>
                    <a:pt x="32111" y="43132"/>
                    <a:pt x="27627" y="18852"/>
                    <a:pt x="30430" y="285"/>
                  </a:cubicBezTo>
                  <a:cubicBezTo>
                    <a:pt x="30333" y="191"/>
                    <a:pt x="30333" y="94"/>
                    <a:pt x="30333" y="0"/>
                  </a:cubicBezTo>
                  <a:cubicBezTo>
                    <a:pt x="30330" y="3"/>
                    <a:pt x="-29282" y="20876"/>
                    <a:pt x="18639" y="10114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82" name="Microbe">
            <a:extLst>
              <a:ext uri="{FF2B5EF4-FFF2-40B4-BE49-F238E27FC236}">
                <a16:creationId xmlns:a16="http://schemas.microsoft.com/office/drawing/2014/main" id="{82336387-5F74-0D3F-231A-994481CE92EA}"/>
              </a:ext>
            </a:extLst>
          </p:cNvPr>
          <p:cNvGrpSpPr/>
          <p:nvPr/>
        </p:nvGrpSpPr>
        <p:grpSpPr>
          <a:xfrm rot="16200000">
            <a:off x="4208291" y="3696112"/>
            <a:ext cx="278923" cy="272023"/>
            <a:chOff x="7385769" y="1406192"/>
            <a:chExt cx="194763" cy="206588"/>
          </a:xfrm>
        </p:grpSpPr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7F8FF51B-5D29-4BFC-4A63-164C301046E1}"/>
                </a:ext>
              </a:extLst>
            </p:cNvPr>
            <p:cNvSpPr/>
            <p:nvPr/>
          </p:nvSpPr>
          <p:spPr>
            <a:xfrm>
              <a:off x="7449420" y="1470767"/>
              <a:ext cx="85548" cy="8554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ACC5E854-52FB-9C4A-8EAC-CCFDD4C11852}"/>
                </a:ext>
              </a:extLst>
            </p:cNvPr>
            <p:cNvSpPr/>
            <p:nvPr/>
          </p:nvSpPr>
          <p:spPr>
            <a:xfrm>
              <a:off x="7522679" y="143651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F63126CF-2D8B-293C-E331-444CAA33AB4E}"/>
                </a:ext>
              </a:extLst>
            </p:cNvPr>
            <p:cNvSpPr/>
            <p:nvPr/>
          </p:nvSpPr>
          <p:spPr>
            <a:xfrm>
              <a:off x="7553100" y="1482582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30CC14F-A0B1-EE2E-60A4-4D558902E942}"/>
                </a:ext>
              </a:extLst>
            </p:cNvPr>
            <p:cNvSpPr/>
            <p:nvPr/>
          </p:nvSpPr>
          <p:spPr>
            <a:xfrm>
              <a:off x="7438979" y="143362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9D49F6B3-BDB6-5C66-1BBB-E331AD7C326D}"/>
                </a:ext>
              </a:extLst>
            </p:cNvPr>
            <p:cNvSpPr/>
            <p:nvPr/>
          </p:nvSpPr>
          <p:spPr>
            <a:xfrm>
              <a:off x="7547580" y="152860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A353234F-C35D-6783-8DAC-4FC5935243BF}"/>
                </a:ext>
              </a:extLst>
            </p:cNvPr>
            <p:cNvSpPr/>
            <p:nvPr/>
          </p:nvSpPr>
          <p:spPr>
            <a:xfrm>
              <a:off x="7385769" y="145907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9D2D6449-7384-FDAC-2F21-BCE57F238BB5}"/>
                </a:ext>
              </a:extLst>
            </p:cNvPr>
            <p:cNvSpPr/>
            <p:nvPr/>
          </p:nvSpPr>
          <p:spPr>
            <a:xfrm>
              <a:off x="7398632" y="149791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AC039D41-4F6B-59A3-C00C-5E241F5C019C}"/>
                </a:ext>
              </a:extLst>
            </p:cNvPr>
            <p:cNvSpPr/>
            <p:nvPr/>
          </p:nvSpPr>
          <p:spPr>
            <a:xfrm>
              <a:off x="7401721" y="154744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37ABAF6F-8100-0446-C933-35D019E5B81B}"/>
                </a:ext>
              </a:extLst>
            </p:cNvPr>
            <p:cNvSpPr/>
            <p:nvPr/>
          </p:nvSpPr>
          <p:spPr>
            <a:xfrm>
              <a:off x="7455302" y="1564139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A6D9FA10-C379-661D-0AD8-ED5399255979}"/>
                </a:ext>
              </a:extLst>
            </p:cNvPr>
            <p:cNvSpPr/>
            <p:nvPr/>
          </p:nvSpPr>
          <p:spPr>
            <a:xfrm>
              <a:off x="7515566" y="158534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C633E860-1A6E-ABA5-5C32-C73C83B52F26}"/>
                </a:ext>
              </a:extLst>
            </p:cNvPr>
            <p:cNvSpPr/>
            <p:nvPr/>
          </p:nvSpPr>
          <p:spPr>
            <a:xfrm>
              <a:off x="7478336" y="1406192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0C0CD2E1-6034-2629-8694-B05E085A96C4}"/>
                </a:ext>
              </a:extLst>
            </p:cNvPr>
            <p:cNvCxnSpPr>
              <a:cxnSpLocks/>
              <a:stCxn id="493" idx="4"/>
            </p:cNvCxnSpPr>
            <p:nvPr/>
          </p:nvCxnSpPr>
          <p:spPr>
            <a:xfrm flipH="1">
              <a:off x="7488856" y="1433624"/>
              <a:ext cx="3196" cy="4295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47FC3F86-1B5B-6F7D-5E1E-1ACBCCF137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1669" y="1457220"/>
              <a:ext cx="12231" cy="2322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047DB544-99FE-3318-8E41-1C411720785A}"/>
                </a:ext>
              </a:extLst>
            </p:cNvPr>
            <p:cNvCxnSpPr>
              <a:cxnSpLocks/>
              <a:endCxn id="492" idx="0"/>
            </p:cNvCxnSpPr>
            <p:nvPr/>
          </p:nvCxnSpPr>
          <p:spPr>
            <a:xfrm>
              <a:off x="7507499" y="1547279"/>
              <a:ext cx="21783" cy="38069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67934A82-7909-3E36-E700-CEE44F7A9560}"/>
                </a:ext>
              </a:extLst>
            </p:cNvPr>
            <p:cNvCxnSpPr>
              <a:cxnSpLocks/>
              <a:endCxn id="490" idx="7"/>
            </p:cNvCxnSpPr>
            <p:nvPr/>
          </p:nvCxnSpPr>
          <p:spPr>
            <a:xfrm flipH="1">
              <a:off x="7425136" y="1534765"/>
              <a:ext cx="27904" cy="1670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3AA7FA68-D85D-39CC-453B-5774E4950283}"/>
                </a:ext>
              </a:extLst>
            </p:cNvPr>
            <p:cNvCxnSpPr>
              <a:cxnSpLocks/>
              <a:endCxn id="483" idx="6"/>
            </p:cNvCxnSpPr>
            <p:nvPr/>
          </p:nvCxnSpPr>
          <p:spPr>
            <a:xfrm>
              <a:off x="7412783" y="1475821"/>
              <a:ext cx="122185" cy="3772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024E7264-97B5-FA3C-79D3-1FF79EA04EC6}"/>
                </a:ext>
              </a:extLst>
            </p:cNvPr>
            <p:cNvCxnSpPr>
              <a:cxnSpLocks/>
            </p:cNvCxnSpPr>
            <p:nvPr/>
          </p:nvCxnSpPr>
          <p:spPr>
            <a:xfrm>
              <a:off x="7459851" y="1455153"/>
              <a:ext cx="9253" cy="2223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51E429D7-806D-9AD5-9A7A-0BE4B94D2C7E}"/>
                </a:ext>
              </a:extLst>
            </p:cNvPr>
            <p:cNvCxnSpPr>
              <a:cxnSpLocks/>
              <a:endCxn id="483" idx="6"/>
            </p:cNvCxnSpPr>
            <p:nvPr/>
          </p:nvCxnSpPr>
          <p:spPr>
            <a:xfrm flipH="1">
              <a:off x="7534968" y="1496491"/>
              <a:ext cx="19468" cy="1705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3B43FDA3-CD4A-89B8-E342-87F0322BD2FD}"/>
                </a:ext>
              </a:extLst>
            </p:cNvPr>
            <p:cNvCxnSpPr>
              <a:cxnSpLocks/>
              <a:stCxn id="483" idx="0"/>
            </p:cNvCxnSpPr>
            <p:nvPr/>
          </p:nvCxnSpPr>
          <p:spPr>
            <a:xfrm flipH="1">
              <a:off x="7471118" y="1470767"/>
              <a:ext cx="21076" cy="92593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B1CAECC5-94DB-936F-2285-916B5E41140A}"/>
                </a:ext>
              </a:extLst>
            </p:cNvPr>
            <p:cNvCxnSpPr>
              <a:cxnSpLocks/>
              <a:stCxn id="483" idx="2"/>
              <a:endCxn id="489" idx="6"/>
            </p:cNvCxnSpPr>
            <p:nvPr/>
          </p:nvCxnSpPr>
          <p:spPr>
            <a:xfrm flipH="1" flipV="1">
              <a:off x="7426064" y="1511634"/>
              <a:ext cx="23356" cy="190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5DFD1EAA-D8B4-7227-43F0-2D2E271E6627}"/>
                </a:ext>
              </a:extLst>
            </p:cNvPr>
            <p:cNvCxnSpPr>
              <a:cxnSpLocks/>
              <a:endCxn id="487" idx="1"/>
            </p:cNvCxnSpPr>
            <p:nvPr/>
          </p:nvCxnSpPr>
          <p:spPr>
            <a:xfrm>
              <a:off x="7481167" y="1517536"/>
              <a:ext cx="70430" cy="15086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516" name="Microbe">
            <a:extLst>
              <a:ext uri="{FF2B5EF4-FFF2-40B4-BE49-F238E27FC236}">
                <a16:creationId xmlns:a16="http://schemas.microsoft.com/office/drawing/2014/main" id="{046822D7-C1EF-062E-EC48-25D16BFA75CD}"/>
              </a:ext>
            </a:extLst>
          </p:cNvPr>
          <p:cNvGrpSpPr/>
          <p:nvPr/>
        </p:nvGrpSpPr>
        <p:grpSpPr>
          <a:xfrm rot="14647771">
            <a:off x="4059634" y="4041577"/>
            <a:ext cx="278923" cy="272023"/>
            <a:chOff x="7385769" y="1406192"/>
            <a:chExt cx="194763" cy="206588"/>
          </a:xfrm>
        </p:grpSpPr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A615D29D-DFFA-BD93-E307-2C3175490DCD}"/>
                </a:ext>
              </a:extLst>
            </p:cNvPr>
            <p:cNvSpPr/>
            <p:nvPr/>
          </p:nvSpPr>
          <p:spPr>
            <a:xfrm>
              <a:off x="7449420" y="1470767"/>
              <a:ext cx="85548" cy="8554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E30E9836-66D9-F992-8C4B-934ADF0A6C1A}"/>
                </a:ext>
              </a:extLst>
            </p:cNvPr>
            <p:cNvSpPr/>
            <p:nvPr/>
          </p:nvSpPr>
          <p:spPr>
            <a:xfrm>
              <a:off x="7522679" y="143651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9D3A019D-66D3-185A-329F-18AACBCEF303}"/>
                </a:ext>
              </a:extLst>
            </p:cNvPr>
            <p:cNvSpPr/>
            <p:nvPr/>
          </p:nvSpPr>
          <p:spPr>
            <a:xfrm>
              <a:off x="7553100" y="1482582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4FCFF664-6E4E-7598-F0FC-025059F6DBF4}"/>
                </a:ext>
              </a:extLst>
            </p:cNvPr>
            <p:cNvSpPr/>
            <p:nvPr/>
          </p:nvSpPr>
          <p:spPr>
            <a:xfrm>
              <a:off x="7438979" y="143362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799C3E5-2E23-44AC-DA1B-8340B0F138C6}"/>
                </a:ext>
              </a:extLst>
            </p:cNvPr>
            <p:cNvSpPr/>
            <p:nvPr/>
          </p:nvSpPr>
          <p:spPr>
            <a:xfrm>
              <a:off x="7547580" y="152860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1809FF24-A37D-75C5-7A14-6A84F2032EA5}"/>
                </a:ext>
              </a:extLst>
            </p:cNvPr>
            <p:cNvSpPr/>
            <p:nvPr/>
          </p:nvSpPr>
          <p:spPr>
            <a:xfrm>
              <a:off x="7385769" y="145907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0676E000-31C3-AF8B-D0D3-5C37C7413032}"/>
                </a:ext>
              </a:extLst>
            </p:cNvPr>
            <p:cNvSpPr/>
            <p:nvPr/>
          </p:nvSpPr>
          <p:spPr>
            <a:xfrm>
              <a:off x="7398632" y="149791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A50B0F9-2F7E-D1A2-E1A8-BCDD7D0E877F}"/>
                </a:ext>
              </a:extLst>
            </p:cNvPr>
            <p:cNvSpPr/>
            <p:nvPr/>
          </p:nvSpPr>
          <p:spPr>
            <a:xfrm>
              <a:off x="7401721" y="154744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C49A0A26-C7DF-7C35-B3ED-E693DEE81696}"/>
                </a:ext>
              </a:extLst>
            </p:cNvPr>
            <p:cNvSpPr/>
            <p:nvPr/>
          </p:nvSpPr>
          <p:spPr>
            <a:xfrm>
              <a:off x="7455302" y="1564139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26820E7E-9AFA-8DA5-2188-B00FE46F880B}"/>
                </a:ext>
              </a:extLst>
            </p:cNvPr>
            <p:cNvSpPr/>
            <p:nvPr/>
          </p:nvSpPr>
          <p:spPr>
            <a:xfrm>
              <a:off x="7515566" y="158534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DC1D2E36-120D-7BC3-7CFA-D47474E32BE1}"/>
                </a:ext>
              </a:extLst>
            </p:cNvPr>
            <p:cNvSpPr/>
            <p:nvPr/>
          </p:nvSpPr>
          <p:spPr>
            <a:xfrm>
              <a:off x="7478336" y="1406192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86294CBF-4783-6896-7F7D-BB621F0CEBAC}"/>
                </a:ext>
              </a:extLst>
            </p:cNvPr>
            <p:cNvCxnSpPr>
              <a:cxnSpLocks/>
              <a:stCxn id="539" idx="4"/>
            </p:cNvCxnSpPr>
            <p:nvPr/>
          </p:nvCxnSpPr>
          <p:spPr>
            <a:xfrm flipH="1">
              <a:off x="7488856" y="1433624"/>
              <a:ext cx="3196" cy="4295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98780DF2-4034-A59B-C4D5-C6A102A87A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1669" y="1457220"/>
              <a:ext cx="12231" cy="2322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D71025A8-6D73-98C5-0C26-67E8A8112C77}"/>
                </a:ext>
              </a:extLst>
            </p:cNvPr>
            <p:cNvCxnSpPr>
              <a:cxnSpLocks/>
              <a:endCxn id="538" idx="0"/>
            </p:cNvCxnSpPr>
            <p:nvPr/>
          </p:nvCxnSpPr>
          <p:spPr>
            <a:xfrm>
              <a:off x="7507499" y="1547279"/>
              <a:ext cx="21783" cy="38069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40F52FCB-6F1A-A961-878D-D5526A3B6565}"/>
                </a:ext>
              </a:extLst>
            </p:cNvPr>
            <p:cNvCxnSpPr>
              <a:cxnSpLocks/>
              <a:endCxn id="524" idx="7"/>
            </p:cNvCxnSpPr>
            <p:nvPr/>
          </p:nvCxnSpPr>
          <p:spPr>
            <a:xfrm flipH="1">
              <a:off x="7425136" y="1534765"/>
              <a:ext cx="27904" cy="1670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2BF3D8C0-FEA6-568A-ED50-CF10578C9A46}"/>
                </a:ext>
              </a:extLst>
            </p:cNvPr>
            <p:cNvCxnSpPr>
              <a:cxnSpLocks/>
              <a:endCxn id="517" idx="6"/>
            </p:cNvCxnSpPr>
            <p:nvPr/>
          </p:nvCxnSpPr>
          <p:spPr>
            <a:xfrm>
              <a:off x="7412783" y="1475821"/>
              <a:ext cx="122185" cy="3772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5F409167-95F8-9BCB-71B0-5C4C4CCA12C4}"/>
                </a:ext>
              </a:extLst>
            </p:cNvPr>
            <p:cNvCxnSpPr>
              <a:cxnSpLocks/>
            </p:cNvCxnSpPr>
            <p:nvPr/>
          </p:nvCxnSpPr>
          <p:spPr>
            <a:xfrm>
              <a:off x="7459851" y="1455153"/>
              <a:ext cx="9253" cy="2223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3C73F864-B935-8F65-5DAB-9D498B1E4EA5}"/>
                </a:ext>
              </a:extLst>
            </p:cNvPr>
            <p:cNvCxnSpPr>
              <a:cxnSpLocks/>
              <a:endCxn id="517" idx="6"/>
            </p:cNvCxnSpPr>
            <p:nvPr/>
          </p:nvCxnSpPr>
          <p:spPr>
            <a:xfrm flipH="1">
              <a:off x="7534968" y="1496491"/>
              <a:ext cx="19468" cy="1705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A0CE5EBA-FEF0-2F8F-EFE1-41EC72767EB2}"/>
                </a:ext>
              </a:extLst>
            </p:cNvPr>
            <p:cNvCxnSpPr>
              <a:cxnSpLocks/>
              <a:stCxn id="517" idx="0"/>
            </p:cNvCxnSpPr>
            <p:nvPr/>
          </p:nvCxnSpPr>
          <p:spPr>
            <a:xfrm flipH="1">
              <a:off x="7471118" y="1470767"/>
              <a:ext cx="21076" cy="92593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570E97C6-67DD-C270-5AC0-3D7432EE06DF}"/>
                </a:ext>
              </a:extLst>
            </p:cNvPr>
            <p:cNvCxnSpPr>
              <a:cxnSpLocks/>
              <a:stCxn id="517" idx="2"/>
              <a:endCxn id="523" idx="6"/>
            </p:cNvCxnSpPr>
            <p:nvPr/>
          </p:nvCxnSpPr>
          <p:spPr>
            <a:xfrm flipH="1" flipV="1">
              <a:off x="7426064" y="1511634"/>
              <a:ext cx="23356" cy="190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7D8900D0-D391-05C2-FB3F-967BAE420C46}"/>
                </a:ext>
              </a:extLst>
            </p:cNvPr>
            <p:cNvCxnSpPr>
              <a:cxnSpLocks/>
              <a:endCxn id="521" idx="1"/>
            </p:cNvCxnSpPr>
            <p:nvPr/>
          </p:nvCxnSpPr>
          <p:spPr>
            <a:xfrm>
              <a:off x="7481167" y="1517536"/>
              <a:ext cx="70430" cy="15086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9A4861DF-D103-7D45-1126-F8BC2BE1CFFA}"/>
              </a:ext>
            </a:extLst>
          </p:cNvPr>
          <p:cNvGrpSpPr/>
          <p:nvPr/>
        </p:nvGrpSpPr>
        <p:grpSpPr>
          <a:xfrm rot="16200000">
            <a:off x="4036591" y="3100778"/>
            <a:ext cx="388855" cy="310760"/>
            <a:chOff x="2868308" y="2241594"/>
            <a:chExt cx="150801" cy="120514"/>
          </a:xfrm>
        </p:grpSpPr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22AC480B-5079-C8B1-5F79-5F39D4154416}"/>
                </a:ext>
              </a:extLst>
            </p:cNvPr>
            <p:cNvGrpSpPr/>
            <p:nvPr/>
          </p:nvGrpSpPr>
          <p:grpSpPr>
            <a:xfrm rot="19712856">
              <a:off x="2947504" y="2316389"/>
              <a:ext cx="71605" cy="45719"/>
              <a:chOff x="3364807" y="1820427"/>
              <a:chExt cx="722492" cy="461298"/>
            </a:xfrm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D779D999-CA85-DA31-6671-E9F75A0C86E9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F69A89A7-9192-11FB-BFB8-F57C98A4FBC2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A0FBAE28-EDEB-5694-CF64-EC576185713E}"/>
                </a:ext>
              </a:extLst>
            </p:cNvPr>
            <p:cNvGrpSpPr/>
            <p:nvPr/>
          </p:nvGrpSpPr>
          <p:grpSpPr>
            <a:xfrm rot="1293024">
              <a:off x="2868308" y="2273207"/>
              <a:ext cx="71605" cy="45719"/>
              <a:chOff x="3364807" y="1820427"/>
              <a:chExt cx="722492" cy="461298"/>
            </a:xfrm>
          </p:grpSpPr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E39E953C-8E1F-D347-B7FA-AC86C0A186E7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167C2B37-970D-229D-DD8D-82538F1AF5CE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0747A8EF-335C-38B2-BDA7-016B6E329CB3}"/>
                </a:ext>
              </a:extLst>
            </p:cNvPr>
            <p:cNvGrpSpPr/>
            <p:nvPr/>
          </p:nvGrpSpPr>
          <p:grpSpPr>
            <a:xfrm rot="2044539">
              <a:off x="2933978" y="2241594"/>
              <a:ext cx="71605" cy="45719"/>
              <a:chOff x="3364807" y="1820427"/>
              <a:chExt cx="722492" cy="461298"/>
            </a:xfrm>
          </p:grpSpPr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5BC204DF-31E9-3629-80C5-D1F9DF783641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A5ADD64E-881D-8B9B-0299-01A43B022BCD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A61852FB-C6AE-5FE6-CE7D-B81016E07492}"/>
              </a:ext>
            </a:extLst>
          </p:cNvPr>
          <p:cNvGrpSpPr/>
          <p:nvPr/>
        </p:nvGrpSpPr>
        <p:grpSpPr>
          <a:xfrm rot="16200000">
            <a:off x="3993340" y="1329690"/>
            <a:ext cx="272262" cy="305268"/>
            <a:chOff x="1350461" y="4967375"/>
            <a:chExt cx="145673" cy="163333"/>
          </a:xfrm>
        </p:grpSpPr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BAEA7CB3-74EB-F80B-4C77-67882C75BAF4}"/>
                </a:ext>
              </a:extLst>
            </p:cNvPr>
            <p:cNvSpPr/>
            <p:nvPr/>
          </p:nvSpPr>
          <p:spPr>
            <a:xfrm>
              <a:off x="1410190" y="5074482"/>
              <a:ext cx="34387" cy="28567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923A081C-847A-DD85-BE8B-070A8474C3F2}"/>
                </a:ext>
              </a:extLst>
            </p:cNvPr>
            <p:cNvSpPr/>
            <p:nvPr/>
          </p:nvSpPr>
          <p:spPr>
            <a:xfrm>
              <a:off x="1421174" y="5028563"/>
              <a:ext cx="20633" cy="17140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4DB4DDBB-722C-B821-FF82-A04CA921F4E9}"/>
                </a:ext>
              </a:extLst>
            </p:cNvPr>
            <p:cNvSpPr/>
            <p:nvPr/>
          </p:nvSpPr>
          <p:spPr>
            <a:xfrm>
              <a:off x="1351059" y="5020512"/>
              <a:ext cx="34387" cy="28567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DB2BBEA5-2189-71E8-2CB0-AB459C62EA49}"/>
                </a:ext>
              </a:extLst>
            </p:cNvPr>
            <p:cNvSpPr/>
            <p:nvPr/>
          </p:nvSpPr>
          <p:spPr>
            <a:xfrm>
              <a:off x="1407420" y="4967375"/>
              <a:ext cx="34387" cy="28567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53B84E7-2A4B-E33D-696A-BA9C633A2A79}"/>
                </a:ext>
              </a:extLst>
            </p:cNvPr>
            <p:cNvSpPr/>
            <p:nvPr/>
          </p:nvSpPr>
          <p:spPr>
            <a:xfrm>
              <a:off x="1350461" y="5108229"/>
              <a:ext cx="20633" cy="17140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033D5181-BC69-1612-CCC8-B0C6F8F87990}"/>
                </a:ext>
              </a:extLst>
            </p:cNvPr>
            <p:cNvSpPr/>
            <p:nvPr/>
          </p:nvSpPr>
          <p:spPr>
            <a:xfrm>
              <a:off x="1465297" y="5113568"/>
              <a:ext cx="20633" cy="17140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86D9EEA1-0165-9E87-EBF0-CB51CAEA1881}"/>
                </a:ext>
              </a:extLst>
            </p:cNvPr>
            <p:cNvSpPr/>
            <p:nvPr/>
          </p:nvSpPr>
          <p:spPr>
            <a:xfrm>
              <a:off x="1475501" y="5001754"/>
              <a:ext cx="20633" cy="17140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9" name="!!Group 501">
            <a:extLst>
              <a:ext uri="{FF2B5EF4-FFF2-40B4-BE49-F238E27FC236}">
                <a16:creationId xmlns:a16="http://schemas.microsoft.com/office/drawing/2014/main" id="{5E7DCF00-CBC9-27B6-B62A-449051FEFDF8}"/>
              </a:ext>
            </a:extLst>
          </p:cNvPr>
          <p:cNvGrpSpPr/>
          <p:nvPr/>
        </p:nvGrpSpPr>
        <p:grpSpPr>
          <a:xfrm rot="16200000">
            <a:off x="4860550" y="1287074"/>
            <a:ext cx="226507" cy="425029"/>
            <a:chOff x="5661453" y="2606543"/>
            <a:chExt cx="275343" cy="516667"/>
          </a:xfrm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DCEE65AD-E072-A94F-C21C-F41597DD06A2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F6D698E8-30E3-2725-95D1-B413E6C2D873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0BDCDE3E-0B55-F5E0-8B0F-C87AAB53DE31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224973B-5D45-7E39-40C1-77AB2C41239F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214544BD-3FAC-DD32-92D4-3878A8AFC73C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B13EC35-6A24-0E7B-5FAB-8A871147D1E1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FC3E4365-6938-2E16-E610-1D33E2943F99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F29C6A33-73BB-3914-1BBE-D9C841314834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EC8284EE-4CEA-B853-D5D5-387A42B8CDFF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5" name="Rectangle: Rounded Corners 664">
              <a:extLst>
                <a:ext uri="{FF2B5EF4-FFF2-40B4-BE49-F238E27FC236}">
                  <a16:creationId xmlns:a16="http://schemas.microsoft.com/office/drawing/2014/main" id="{18589819-49F4-1043-AED3-B2388342C234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EC545708-9EC7-9A47-C0EA-9FACD1EAB52D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67" name="!!Group 525">
            <a:extLst>
              <a:ext uri="{FF2B5EF4-FFF2-40B4-BE49-F238E27FC236}">
                <a16:creationId xmlns:a16="http://schemas.microsoft.com/office/drawing/2014/main" id="{B4700C65-C1AB-3F67-F75D-946CA941FA12}"/>
              </a:ext>
            </a:extLst>
          </p:cNvPr>
          <p:cNvGrpSpPr/>
          <p:nvPr/>
        </p:nvGrpSpPr>
        <p:grpSpPr>
          <a:xfrm rot="17916383">
            <a:off x="4596142" y="1633729"/>
            <a:ext cx="226507" cy="425029"/>
            <a:chOff x="5661453" y="2606543"/>
            <a:chExt cx="275343" cy="516667"/>
          </a:xfrm>
        </p:grpSpPr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952CB331-6445-6462-FD83-A27E167785DB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64B88774-B366-C660-5DB1-2EEC8EEC7A90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56EDE2C9-3179-B2ED-032C-A621F9830AE8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99988E97-30D9-DE8D-9CD2-52FFB9DCF5BB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2333441D-F3DD-CB0E-80A4-2F68CC1B8F85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B82DC4F4-7DB0-D9EC-36D9-33011FD272A6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A420F59-DAA6-C23F-D060-D9426D756592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DE6032D5-5992-8891-D026-1660C7494929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858BCC68-6CF7-A23B-11B1-D4A501C461AB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9" name="Rectangle: Rounded Corners 688">
              <a:extLst>
                <a:ext uri="{FF2B5EF4-FFF2-40B4-BE49-F238E27FC236}">
                  <a16:creationId xmlns:a16="http://schemas.microsoft.com/office/drawing/2014/main" id="{99085368-2D73-4BE5-98DC-20BD011C202C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CBF980FD-B3C5-49EB-D4D2-7AAA78416210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1" name="!!Group 549">
            <a:extLst>
              <a:ext uri="{FF2B5EF4-FFF2-40B4-BE49-F238E27FC236}">
                <a16:creationId xmlns:a16="http://schemas.microsoft.com/office/drawing/2014/main" id="{CC1D80AA-49A3-2131-A2CA-DDF9379BC814}"/>
              </a:ext>
            </a:extLst>
          </p:cNvPr>
          <p:cNvGrpSpPr/>
          <p:nvPr/>
        </p:nvGrpSpPr>
        <p:grpSpPr>
          <a:xfrm rot="15134364">
            <a:off x="4469916" y="2239547"/>
            <a:ext cx="226507" cy="425029"/>
            <a:chOff x="5661453" y="2606543"/>
            <a:chExt cx="275343" cy="516667"/>
          </a:xfrm>
        </p:grpSpPr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EC7506A7-5321-16C4-E3F6-D590DAA90478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8CA186C7-3B6A-01A1-1E22-5B2CF9659584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86F821CF-462B-E3D7-24AD-196053377E3C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8076641-047F-A9E9-5D5C-6653A8A21D0C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ADE54D03-7620-68A8-9185-7C3DB341EDD6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910EB03C-A787-B895-DCFC-6BCBC3F84AE4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B12F73B-08B3-5C58-1870-AC1DD5D17C41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880A5E68-D61F-DA3E-42BD-DE4F0D25B946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D690F6FF-D5C6-E1B6-070C-A9460DF3E720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2" name="Rectangle: Rounded Corners 741">
              <a:extLst>
                <a:ext uri="{FF2B5EF4-FFF2-40B4-BE49-F238E27FC236}">
                  <a16:creationId xmlns:a16="http://schemas.microsoft.com/office/drawing/2014/main" id="{6C61FB06-A14D-CC6F-274E-176780EA8686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6E39ED59-E2D0-0014-7820-4E3519B18335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44" name="!!Group 561">
            <a:extLst>
              <a:ext uri="{FF2B5EF4-FFF2-40B4-BE49-F238E27FC236}">
                <a16:creationId xmlns:a16="http://schemas.microsoft.com/office/drawing/2014/main" id="{85F63054-C98E-BA4B-B3AB-05BBDED4F7AC}"/>
              </a:ext>
            </a:extLst>
          </p:cNvPr>
          <p:cNvGrpSpPr/>
          <p:nvPr/>
        </p:nvGrpSpPr>
        <p:grpSpPr>
          <a:xfrm rot="16026063">
            <a:off x="4388167" y="2030580"/>
            <a:ext cx="226507" cy="425029"/>
            <a:chOff x="5661453" y="2606543"/>
            <a:chExt cx="275343" cy="516667"/>
          </a:xfrm>
        </p:grpSpPr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1597D0-3C23-4F47-2FE9-534FC04FC3B2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37F1CE22-D589-4242-DB87-530BBA0C998A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61C2395E-BEDA-831D-4D91-BA7FBE2F9FCF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3C96F40-8885-5917-4F0F-1529FC812023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6675A0AE-D6C5-F73E-CA29-EA1CCAADD194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D2E85483-6550-5680-B160-6CB49600312D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6FAF34C7-1BB4-18C3-B5E7-09A1F77D0EA1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0133BDC9-8810-DE89-847D-05E96423C5CE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9A669571-2DFF-9CF0-F0F2-312911E45FBC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4" name="Rectangle: Rounded Corners 753">
              <a:extLst>
                <a:ext uri="{FF2B5EF4-FFF2-40B4-BE49-F238E27FC236}">
                  <a16:creationId xmlns:a16="http://schemas.microsoft.com/office/drawing/2014/main" id="{5C93DD41-AF32-5C8A-3EC0-A89DA52DBC28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4DAA41B6-F60C-B3D3-E8C1-B12C71C40E0F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56" name="!!Group 573">
            <a:extLst>
              <a:ext uri="{FF2B5EF4-FFF2-40B4-BE49-F238E27FC236}">
                <a16:creationId xmlns:a16="http://schemas.microsoft.com/office/drawing/2014/main" id="{12E79511-9494-521B-87C6-9A0156629583}"/>
              </a:ext>
            </a:extLst>
          </p:cNvPr>
          <p:cNvGrpSpPr/>
          <p:nvPr/>
        </p:nvGrpSpPr>
        <p:grpSpPr>
          <a:xfrm rot="16798170">
            <a:off x="4441305" y="1827126"/>
            <a:ext cx="226507" cy="425029"/>
            <a:chOff x="5661453" y="2606543"/>
            <a:chExt cx="275343" cy="516667"/>
          </a:xfrm>
        </p:grpSpPr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6AE012AD-012C-475E-2712-B8B0A4B135B5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FC38DBA5-03CA-1FBB-C7F6-688167482CC0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54F02EB7-E2D7-30AC-3A97-9F30EAB235B5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AEFA94FF-5052-5A72-923A-0577C3F7FE7B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7723485B-01F7-B2E8-DE58-312F041A4586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86496FE2-B551-331B-132F-FCE586815B26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79DBF84B-D29C-0D9D-E0B7-C48110564D23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89F81AA-63AA-67CE-D395-F4AED06ACD88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46B79498-01A5-A63D-4098-C65F8DD7E021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6" name="Rectangle: Rounded Corners 765">
              <a:extLst>
                <a:ext uri="{FF2B5EF4-FFF2-40B4-BE49-F238E27FC236}">
                  <a16:creationId xmlns:a16="http://schemas.microsoft.com/office/drawing/2014/main" id="{7109ED99-98ED-2C79-5D62-0B8ABB5761DE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A19E13F0-071A-DAB1-1A68-94BE1F45AB69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0" name="!!Group 585">
            <a:extLst>
              <a:ext uri="{FF2B5EF4-FFF2-40B4-BE49-F238E27FC236}">
                <a16:creationId xmlns:a16="http://schemas.microsoft.com/office/drawing/2014/main" id="{49D16B30-B2D3-9EEF-B634-125C18FB3733}"/>
              </a:ext>
            </a:extLst>
          </p:cNvPr>
          <p:cNvGrpSpPr/>
          <p:nvPr/>
        </p:nvGrpSpPr>
        <p:grpSpPr>
          <a:xfrm rot="16428058">
            <a:off x="4867591" y="1059845"/>
            <a:ext cx="226507" cy="425029"/>
            <a:chOff x="5661453" y="2606543"/>
            <a:chExt cx="275343" cy="516667"/>
          </a:xfrm>
        </p:grpSpPr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A0019270-912B-FA56-115E-92F6AC7CC4E1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31A1CE12-32FE-F889-85DB-A2D85B2D0598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8D85A329-E058-5616-1C4A-CD38544A6683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EE075EC7-129E-02DD-FECA-7E477AB7A170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95BF15BC-5016-B8CD-4535-54FA1886EF05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F2DDA71-2CA8-1B91-B2A1-CF992FC9087E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023A3A1A-B1F8-D364-812A-9FF228DF8950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B290E615-CF1A-7B2B-D214-5D25525D8B7D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9E854F94-E294-ACEB-A758-2FB68ED26B27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0" name="Rectangle: Rounded Corners 809">
              <a:extLst>
                <a:ext uri="{FF2B5EF4-FFF2-40B4-BE49-F238E27FC236}">
                  <a16:creationId xmlns:a16="http://schemas.microsoft.com/office/drawing/2014/main" id="{8B13B8A1-C0EE-0C0A-EDBA-37AF367F8C43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18959E5F-B89D-B81E-E11F-F3F8D1AB62FA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24" name="!!Group 621">
            <a:extLst>
              <a:ext uri="{FF2B5EF4-FFF2-40B4-BE49-F238E27FC236}">
                <a16:creationId xmlns:a16="http://schemas.microsoft.com/office/drawing/2014/main" id="{16092631-381C-4023-BCB4-52D0188631ED}"/>
              </a:ext>
            </a:extLst>
          </p:cNvPr>
          <p:cNvGrpSpPr/>
          <p:nvPr/>
        </p:nvGrpSpPr>
        <p:grpSpPr>
          <a:xfrm rot="15389795">
            <a:off x="4611807" y="2412831"/>
            <a:ext cx="226507" cy="425029"/>
            <a:chOff x="5661453" y="2606543"/>
            <a:chExt cx="275343" cy="516667"/>
          </a:xfrm>
        </p:grpSpPr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49AE333B-895D-6AFA-4C19-C00A45C5AA1F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84F11A84-DCCA-25D4-F4A9-01BE6B54D2BF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9AD6465F-1D6E-8EB5-B429-7B95CAD2241D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8EFE3E34-9CEE-CE2C-7C1F-FA362F0F3AD3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8B94F8BD-D120-6AA1-CB28-52DC2E0823ED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0E5D057C-269E-E27C-FCEB-EF7371195C92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B20311BA-E774-277B-8C49-0627C9AA7328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B90E078B-E2E1-CA7C-3070-ABD42739C21D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42D8CCD3-51DD-37A9-5EFB-1F70A465FF76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8" name="Rectangle: Rounded Corners 857">
              <a:extLst>
                <a:ext uri="{FF2B5EF4-FFF2-40B4-BE49-F238E27FC236}">
                  <a16:creationId xmlns:a16="http://schemas.microsoft.com/office/drawing/2014/main" id="{8E6E5CF6-B1AB-2035-2E9F-02646B2B3D40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72111C27-CFDC-D7EC-C412-508239F4BB52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75" name="!!Group 640">
            <a:extLst>
              <a:ext uri="{FF2B5EF4-FFF2-40B4-BE49-F238E27FC236}">
                <a16:creationId xmlns:a16="http://schemas.microsoft.com/office/drawing/2014/main" id="{C8C263BD-B01F-7BDB-1D53-FE7D64EA1C2E}"/>
              </a:ext>
            </a:extLst>
          </p:cNvPr>
          <p:cNvGrpSpPr/>
          <p:nvPr/>
        </p:nvGrpSpPr>
        <p:grpSpPr>
          <a:xfrm rot="17792089">
            <a:off x="4750715" y="1417877"/>
            <a:ext cx="241131" cy="515285"/>
            <a:chOff x="4423627" y="1973989"/>
            <a:chExt cx="245880" cy="525434"/>
          </a:xfrm>
        </p:grpSpPr>
        <p:sp>
          <p:nvSpPr>
            <p:cNvPr id="876" name="Rectangle: Rounded Corners 875">
              <a:extLst>
                <a:ext uri="{FF2B5EF4-FFF2-40B4-BE49-F238E27FC236}">
                  <a16:creationId xmlns:a16="http://schemas.microsoft.com/office/drawing/2014/main" id="{CAD3C268-1EFE-6669-60A8-7538FB0A5E67}"/>
                </a:ext>
              </a:extLst>
            </p:cNvPr>
            <p:cNvSpPr/>
            <p:nvPr/>
          </p:nvSpPr>
          <p:spPr>
            <a:xfrm>
              <a:off x="4423627" y="2125527"/>
              <a:ext cx="245880" cy="373896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0">
                  <a:srgbClr val="CDBB56">
                    <a:tint val="66000"/>
                    <a:satMod val="160000"/>
                  </a:srgbClr>
                </a:gs>
                <a:gs pos="50000">
                  <a:srgbClr val="CDBB56">
                    <a:tint val="44500"/>
                    <a:satMod val="160000"/>
                  </a:srgbClr>
                </a:gs>
                <a:gs pos="100000">
                  <a:srgbClr val="CDBB5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86C0A996-E2BA-7E75-BBB9-4068F78143FA}"/>
                </a:ext>
              </a:extLst>
            </p:cNvPr>
            <p:cNvSpPr/>
            <p:nvPr/>
          </p:nvSpPr>
          <p:spPr>
            <a:xfrm>
              <a:off x="4484332" y="2302259"/>
              <a:ext cx="124470" cy="109248"/>
            </a:xfrm>
            <a:prstGeom prst="ellipse">
              <a:avLst/>
            </a:prstGeom>
            <a:gradFill flip="none" rotWithShape="1">
              <a:gsLst>
                <a:gs pos="0">
                  <a:srgbClr val="C4D600">
                    <a:shade val="30000"/>
                    <a:satMod val="115000"/>
                  </a:srgbClr>
                </a:gs>
                <a:gs pos="50000">
                  <a:srgbClr val="C4D600">
                    <a:shade val="67500"/>
                    <a:satMod val="115000"/>
                  </a:srgbClr>
                </a:gs>
                <a:gs pos="100000">
                  <a:srgbClr val="C4D6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C64965A8-6DB9-8FCC-E6EA-B9891BDFDBFC}"/>
                </a:ext>
              </a:extLst>
            </p:cNvPr>
            <p:cNvSpPr/>
            <p:nvPr/>
          </p:nvSpPr>
          <p:spPr>
            <a:xfrm>
              <a:off x="4505701" y="1973989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3A4B8EBE-058E-118C-F1AC-4C166E20AE03}"/>
                </a:ext>
              </a:extLst>
            </p:cNvPr>
            <p:cNvSpPr/>
            <p:nvPr/>
          </p:nvSpPr>
          <p:spPr>
            <a:xfrm>
              <a:off x="4489535" y="2087624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4B3B1D5B-236E-6A99-7B27-93517A861701}"/>
                </a:ext>
              </a:extLst>
            </p:cNvPr>
            <p:cNvSpPr/>
            <p:nvPr/>
          </p:nvSpPr>
          <p:spPr>
            <a:xfrm>
              <a:off x="4572183" y="2046690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3" name="!!Group 676">
            <a:extLst>
              <a:ext uri="{FF2B5EF4-FFF2-40B4-BE49-F238E27FC236}">
                <a16:creationId xmlns:a16="http://schemas.microsoft.com/office/drawing/2014/main" id="{90D8FFAE-FEBF-CC95-4B25-2C9F31741645}"/>
              </a:ext>
            </a:extLst>
          </p:cNvPr>
          <p:cNvGrpSpPr/>
          <p:nvPr/>
        </p:nvGrpSpPr>
        <p:grpSpPr>
          <a:xfrm rot="16200000">
            <a:off x="4860551" y="5376351"/>
            <a:ext cx="226506" cy="425028"/>
            <a:chOff x="5661453" y="2606543"/>
            <a:chExt cx="275343" cy="516667"/>
          </a:xfrm>
        </p:grpSpPr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302FB9E6-959F-A1E4-DB59-E2289567A73F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CA65A617-7881-FDA1-53F5-1F3002259976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CA156FF3-5CEB-9A08-6DD4-81897638BE73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F273E730-A8EF-49F9-4B60-B49B46110AB3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9DD6BED0-56BB-A169-E682-DF6B7EAC7709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AB52B377-279F-43C3-B77E-856BCE54FD6F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5DF1625F-3532-A881-AF73-28B4170F27BD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0A325305-EBFA-00A9-F6AA-1F3C4C587DFE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C57DA750-A829-5C78-F35F-E6D466001CC0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3" name="Rectangle: Rounded Corners 932">
              <a:extLst>
                <a:ext uri="{FF2B5EF4-FFF2-40B4-BE49-F238E27FC236}">
                  <a16:creationId xmlns:a16="http://schemas.microsoft.com/office/drawing/2014/main" id="{803214A6-89C1-6986-FD24-8B3FF3F08868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8057332F-0513-98B3-029B-47CF7E70E7D6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5" name="Group 934">
            <a:extLst>
              <a:ext uri="{FF2B5EF4-FFF2-40B4-BE49-F238E27FC236}">
                <a16:creationId xmlns:a16="http://schemas.microsoft.com/office/drawing/2014/main" id="{46BC32E3-0753-A571-40DE-69157BEF1B6C}"/>
              </a:ext>
            </a:extLst>
          </p:cNvPr>
          <p:cNvGrpSpPr/>
          <p:nvPr/>
        </p:nvGrpSpPr>
        <p:grpSpPr>
          <a:xfrm rot="7352551">
            <a:off x="4916573" y="4526691"/>
            <a:ext cx="233979" cy="280907"/>
            <a:chOff x="5355743" y="2583505"/>
            <a:chExt cx="193669" cy="232512"/>
          </a:xfrm>
        </p:grpSpPr>
        <p:sp>
          <p:nvSpPr>
            <p:cNvPr id="936" name="Rectangle: Rounded Corners 1170">
              <a:extLst>
                <a:ext uri="{FF2B5EF4-FFF2-40B4-BE49-F238E27FC236}">
                  <a16:creationId xmlns:a16="http://schemas.microsoft.com/office/drawing/2014/main" id="{7EDD8720-B6B3-F8EF-3DAC-062FA4313BF6}"/>
                </a:ext>
              </a:extLst>
            </p:cNvPr>
            <p:cNvSpPr/>
            <p:nvPr/>
          </p:nvSpPr>
          <p:spPr>
            <a:xfrm rot="8893282">
              <a:off x="5355743" y="2583505"/>
              <a:ext cx="193669" cy="232512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0075 w 192688"/>
                <a:gd name="connsiteY2" fmla="*/ 5940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0075 w 192688"/>
                <a:gd name="connsiteY2" fmla="*/ 59404 h 274362"/>
                <a:gd name="connsiteX3" fmla="*/ 154948 w 192688"/>
                <a:gd name="connsiteY3" fmla="*/ 14928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3577 w 196265"/>
                <a:gd name="connsiteY0" fmla="*/ 26858 h 232504"/>
                <a:gd name="connsiteX1" fmla="*/ 25010 w 196265"/>
                <a:gd name="connsiteY1" fmla="*/ 2290 h 232504"/>
                <a:gd name="connsiteX2" fmla="*/ 123652 w 196265"/>
                <a:gd name="connsiteY2" fmla="*/ 17546 h 232504"/>
                <a:gd name="connsiteX3" fmla="*/ 158525 w 196265"/>
                <a:gd name="connsiteY3" fmla="*/ 107428 h 232504"/>
                <a:gd name="connsiteX4" fmla="*/ 196265 w 196265"/>
                <a:gd name="connsiteY4" fmla="*/ 163788 h 232504"/>
                <a:gd name="connsiteX5" fmla="*/ 127549 w 196265"/>
                <a:gd name="connsiteY5" fmla="*/ 232504 h 232504"/>
                <a:gd name="connsiteX6" fmla="*/ 72293 w 196265"/>
                <a:gd name="connsiteY6" fmla="*/ 232504 h 232504"/>
                <a:gd name="connsiteX7" fmla="*/ 3577 w 196265"/>
                <a:gd name="connsiteY7" fmla="*/ 163788 h 232504"/>
                <a:gd name="connsiteX8" fmla="*/ 3577 w 196265"/>
                <a:gd name="connsiteY8" fmla="*/ 26858 h 232504"/>
                <a:gd name="connsiteX0" fmla="*/ 3577 w 196265"/>
                <a:gd name="connsiteY0" fmla="*/ 26858 h 232504"/>
                <a:gd name="connsiteX1" fmla="*/ 25010 w 196265"/>
                <a:gd name="connsiteY1" fmla="*/ 2290 h 232504"/>
                <a:gd name="connsiteX2" fmla="*/ 107112 w 196265"/>
                <a:gd name="connsiteY2" fmla="*/ 44142 h 232504"/>
                <a:gd name="connsiteX3" fmla="*/ 158525 w 196265"/>
                <a:gd name="connsiteY3" fmla="*/ 107428 h 232504"/>
                <a:gd name="connsiteX4" fmla="*/ 196265 w 196265"/>
                <a:gd name="connsiteY4" fmla="*/ 163788 h 232504"/>
                <a:gd name="connsiteX5" fmla="*/ 127549 w 196265"/>
                <a:gd name="connsiteY5" fmla="*/ 232504 h 232504"/>
                <a:gd name="connsiteX6" fmla="*/ 72293 w 196265"/>
                <a:gd name="connsiteY6" fmla="*/ 232504 h 232504"/>
                <a:gd name="connsiteX7" fmla="*/ 3577 w 196265"/>
                <a:gd name="connsiteY7" fmla="*/ 163788 h 232504"/>
                <a:gd name="connsiteX8" fmla="*/ 3577 w 196265"/>
                <a:gd name="connsiteY8" fmla="*/ 26858 h 232504"/>
                <a:gd name="connsiteX0" fmla="*/ 3577 w 196265"/>
                <a:gd name="connsiteY0" fmla="*/ 26858 h 232504"/>
                <a:gd name="connsiteX1" fmla="*/ 25010 w 196265"/>
                <a:gd name="connsiteY1" fmla="*/ 2290 h 232504"/>
                <a:gd name="connsiteX2" fmla="*/ 107112 w 196265"/>
                <a:gd name="connsiteY2" fmla="*/ 44142 h 232504"/>
                <a:gd name="connsiteX3" fmla="*/ 169618 w 196265"/>
                <a:gd name="connsiteY3" fmla="*/ 142042 h 232504"/>
                <a:gd name="connsiteX4" fmla="*/ 196265 w 196265"/>
                <a:gd name="connsiteY4" fmla="*/ 163788 h 232504"/>
                <a:gd name="connsiteX5" fmla="*/ 127549 w 196265"/>
                <a:gd name="connsiteY5" fmla="*/ 232504 h 232504"/>
                <a:gd name="connsiteX6" fmla="*/ 72293 w 196265"/>
                <a:gd name="connsiteY6" fmla="*/ 232504 h 232504"/>
                <a:gd name="connsiteX7" fmla="*/ 3577 w 196265"/>
                <a:gd name="connsiteY7" fmla="*/ 163788 h 232504"/>
                <a:gd name="connsiteX8" fmla="*/ 3577 w 196265"/>
                <a:gd name="connsiteY8" fmla="*/ 26858 h 232504"/>
                <a:gd name="connsiteX0" fmla="*/ 3577 w 193669"/>
                <a:gd name="connsiteY0" fmla="*/ 26858 h 232512"/>
                <a:gd name="connsiteX1" fmla="*/ 25010 w 193669"/>
                <a:gd name="connsiteY1" fmla="*/ 2290 h 232512"/>
                <a:gd name="connsiteX2" fmla="*/ 107112 w 193669"/>
                <a:gd name="connsiteY2" fmla="*/ 44142 h 232512"/>
                <a:gd name="connsiteX3" fmla="*/ 169618 w 193669"/>
                <a:gd name="connsiteY3" fmla="*/ 142042 h 232512"/>
                <a:gd name="connsiteX4" fmla="*/ 193669 w 193669"/>
                <a:gd name="connsiteY4" fmla="*/ 196073 h 232512"/>
                <a:gd name="connsiteX5" fmla="*/ 127549 w 193669"/>
                <a:gd name="connsiteY5" fmla="*/ 232504 h 232512"/>
                <a:gd name="connsiteX6" fmla="*/ 72293 w 193669"/>
                <a:gd name="connsiteY6" fmla="*/ 232504 h 232512"/>
                <a:gd name="connsiteX7" fmla="*/ 3577 w 193669"/>
                <a:gd name="connsiteY7" fmla="*/ 163788 h 232512"/>
                <a:gd name="connsiteX8" fmla="*/ 3577 w 193669"/>
                <a:gd name="connsiteY8" fmla="*/ 26858 h 23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69" h="232512">
                  <a:moveTo>
                    <a:pt x="3577" y="26858"/>
                  </a:moveTo>
                  <a:cubicBezTo>
                    <a:pt x="3577" y="-11093"/>
                    <a:pt x="-12941" y="2290"/>
                    <a:pt x="25010" y="2290"/>
                  </a:cubicBezTo>
                  <a:cubicBezTo>
                    <a:pt x="43429" y="2290"/>
                    <a:pt x="88693" y="44142"/>
                    <a:pt x="107112" y="44142"/>
                  </a:cubicBezTo>
                  <a:cubicBezTo>
                    <a:pt x="145063" y="44142"/>
                    <a:pt x="169618" y="104091"/>
                    <a:pt x="169618" y="142042"/>
                  </a:cubicBezTo>
                  <a:lnTo>
                    <a:pt x="193669" y="196073"/>
                  </a:lnTo>
                  <a:cubicBezTo>
                    <a:pt x="193669" y="234024"/>
                    <a:pt x="165500" y="232504"/>
                    <a:pt x="127549" y="232504"/>
                  </a:cubicBezTo>
                  <a:lnTo>
                    <a:pt x="72293" y="232504"/>
                  </a:lnTo>
                  <a:cubicBezTo>
                    <a:pt x="34342" y="232504"/>
                    <a:pt x="3577" y="201739"/>
                    <a:pt x="3577" y="163788"/>
                  </a:cubicBezTo>
                  <a:lnTo>
                    <a:pt x="3577" y="26858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8BFDF21-5245-1365-3211-79A5DF8AA7B7}"/>
                </a:ext>
              </a:extLst>
            </p:cNvPr>
            <p:cNvSpPr/>
            <p:nvPr/>
          </p:nvSpPr>
          <p:spPr>
            <a:xfrm rot="8893282">
              <a:off x="5389584" y="264144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8" name="Group 937">
            <a:extLst>
              <a:ext uri="{FF2B5EF4-FFF2-40B4-BE49-F238E27FC236}">
                <a16:creationId xmlns:a16="http://schemas.microsoft.com/office/drawing/2014/main" id="{18D23346-10B6-080B-E870-D6B02274350D}"/>
              </a:ext>
            </a:extLst>
          </p:cNvPr>
          <p:cNvGrpSpPr/>
          <p:nvPr/>
        </p:nvGrpSpPr>
        <p:grpSpPr>
          <a:xfrm rot="8352972">
            <a:off x="4865528" y="4272779"/>
            <a:ext cx="310319" cy="234914"/>
            <a:chOff x="5064239" y="2904644"/>
            <a:chExt cx="254540" cy="192688"/>
          </a:xfrm>
        </p:grpSpPr>
        <p:sp>
          <p:nvSpPr>
            <p:cNvPr id="939" name="Rectangle: Rounded Corners 1176">
              <a:extLst>
                <a:ext uri="{FF2B5EF4-FFF2-40B4-BE49-F238E27FC236}">
                  <a16:creationId xmlns:a16="http://schemas.microsoft.com/office/drawing/2014/main" id="{F67F0BFB-A934-DBAD-099F-BB181A2569C5}"/>
                </a:ext>
              </a:extLst>
            </p:cNvPr>
            <p:cNvSpPr/>
            <p:nvPr/>
          </p:nvSpPr>
          <p:spPr>
            <a:xfrm rot="7711506">
              <a:off x="5095165" y="2873718"/>
              <a:ext cx="192688" cy="254540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1512 w 192688"/>
                <a:gd name="connsiteY1" fmla="*/ 102776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19669 w 192688"/>
                <a:gd name="connsiteY0" fmla="*/ 175363 h 274362"/>
                <a:gd name="connsiteX1" fmla="*/ 61512 w 192688"/>
                <a:gd name="connsiteY1" fmla="*/ 102776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19669 w 192688"/>
                <a:gd name="connsiteY8" fmla="*/ 175363 h 274362"/>
                <a:gd name="connsiteX0" fmla="*/ 19669 w 192688"/>
                <a:gd name="connsiteY0" fmla="*/ 175363 h 274362"/>
                <a:gd name="connsiteX1" fmla="*/ 68919 w 192688"/>
                <a:gd name="connsiteY1" fmla="*/ 82108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19669 w 192688"/>
                <a:gd name="connsiteY8" fmla="*/ 175363 h 274362"/>
                <a:gd name="connsiteX0" fmla="*/ 19669 w 192688"/>
                <a:gd name="connsiteY0" fmla="*/ 155541 h 254540"/>
                <a:gd name="connsiteX1" fmla="*/ 68919 w 192688"/>
                <a:gd name="connsiteY1" fmla="*/ 62286 h 254540"/>
                <a:gd name="connsiteX2" fmla="*/ 151713 w 192688"/>
                <a:gd name="connsiteY2" fmla="*/ 0 h 254540"/>
                <a:gd name="connsiteX3" fmla="*/ 192688 w 192688"/>
                <a:gd name="connsiteY3" fmla="*/ 48894 h 254540"/>
                <a:gd name="connsiteX4" fmla="*/ 192688 w 192688"/>
                <a:gd name="connsiteY4" fmla="*/ 185824 h 254540"/>
                <a:gd name="connsiteX5" fmla="*/ 123972 w 192688"/>
                <a:gd name="connsiteY5" fmla="*/ 254540 h 254540"/>
                <a:gd name="connsiteX6" fmla="*/ 68716 w 192688"/>
                <a:gd name="connsiteY6" fmla="*/ 254540 h 254540"/>
                <a:gd name="connsiteX7" fmla="*/ 0 w 192688"/>
                <a:gd name="connsiteY7" fmla="*/ 185824 h 254540"/>
                <a:gd name="connsiteX8" fmla="*/ 19669 w 192688"/>
                <a:gd name="connsiteY8" fmla="*/ 155541 h 25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688" h="254540">
                  <a:moveTo>
                    <a:pt x="19669" y="155541"/>
                  </a:moveTo>
                  <a:cubicBezTo>
                    <a:pt x="19669" y="117590"/>
                    <a:pt x="30968" y="62286"/>
                    <a:pt x="68919" y="62286"/>
                  </a:cubicBezTo>
                  <a:cubicBezTo>
                    <a:pt x="87338" y="62286"/>
                    <a:pt x="133294" y="0"/>
                    <a:pt x="151713" y="0"/>
                  </a:cubicBezTo>
                  <a:cubicBezTo>
                    <a:pt x="189664" y="0"/>
                    <a:pt x="192688" y="10943"/>
                    <a:pt x="192688" y="48894"/>
                  </a:cubicBezTo>
                  <a:lnTo>
                    <a:pt x="192688" y="185824"/>
                  </a:lnTo>
                  <a:cubicBezTo>
                    <a:pt x="192688" y="223775"/>
                    <a:pt x="161923" y="254540"/>
                    <a:pt x="123972" y="254540"/>
                  </a:cubicBezTo>
                  <a:lnTo>
                    <a:pt x="68716" y="254540"/>
                  </a:lnTo>
                  <a:cubicBezTo>
                    <a:pt x="30765" y="254540"/>
                    <a:pt x="0" y="223775"/>
                    <a:pt x="0" y="185824"/>
                  </a:cubicBezTo>
                  <a:lnTo>
                    <a:pt x="19669" y="155541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7A357A22-7670-73AA-695C-562B23407E61}"/>
                </a:ext>
              </a:extLst>
            </p:cNvPr>
            <p:cNvSpPr/>
            <p:nvPr/>
          </p:nvSpPr>
          <p:spPr>
            <a:xfrm rot="7711506">
              <a:off x="5116631" y="293902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41" name="!!Group 2268">
            <a:extLst>
              <a:ext uri="{FF2B5EF4-FFF2-40B4-BE49-F238E27FC236}">
                <a16:creationId xmlns:a16="http://schemas.microsoft.com/office/drawing/2014/main" id="{7A4B9FB2-5050-0FAA-3FAE-579EE935F6C7}"/>
              </a:ext>
            </a:extLst>
          </p:cNvPr>
          <p:cNvGrpSpPr/>
          <p:nvPr/>
        </p:nvGrpSpPr>
        <p:grpSpPr>
          <a:xfrm rot="6500908">
            <a:off x="4862782" y="4688188"/>
            <a:ext cx="247925" cy="398517"/>
            <a:chOff x="5522862" y="2491850"/>
            <a:chExt cx="208325" cy="334863"/>
          </a:xfrm>
        </p:grpSpPr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60F292AE-7F1B-CBAA-E5AF-A7CC8041F918}"/>
                </a:ext>
              </a:extLst>
            </p:cNvPr>
            <p:cNvSpPr/>
            <p:nvPr/>
          </p:nvSpPr>
          <p:spPr>
            <a:xfrm rot="9687536">
              <a:off x="5616362" y="2773738"/>
              <a:ext cx="15101" cy="36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F8808F14-7469-7690-BE84-96DFFDCA8CEC}"/>
                </a:ext>
              </a:extLst>
            </p:cNvPr>
            <p:cNvSpPr/>
            <p:nvPr/>
          </p:nvSpPr>
          <p:spPr>
            <a:xfrm rot="9687536">
              <a:off x="5716138" y="2726101"/>
              <a:ext cx="15049" cy="9504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4" name="Rectangle: Rounded Corners 943">
              <a:extLst>
                <a:ext uri="{FF2B5EF4-FFF2-40B4-BE49-F238E27FC236}">
                  <a16:creationId xmlns:a16="http://schemas.microsoft.com/office/drawing/2014/main" id="{477D030F-E688-58DF-745B-FF53DA870B74}"/>
                </a:ext>
              </a:extLst>
            </p:cNvPr>
            <p:cNvSpPr/>
            <p:nvPr/>
          </p:nvSpPr>
          <p:spPr>
            <a:xfrm rot="9687536">
              <a:off x="5522862" y="2491850"/>
              <a:ext cx="192688" cy="274360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5" name="Oval 944">
              <a:extLst>
                <a:ext uri="{FF2B5EF4-FFF2-40B4-BE49-F238E27FC236}">
                  <a16:creationId xmlns:a16="http://schemas.microsoft.com/office/drawing/2014/main" id="{4C474ECF-01CC-0C5A-C926-953A9031087F}"/>
                </a:ext>
              </a:extLst>
            </p:cNvPr>
            <p:cNvSpPr/>
            <p:nvPr/>
          </p:nvSpPr>
          <p:spPr>
            <a:xfrm rot="9687536">
              <a:off x="5556910" y="2547236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8A3F1588-62B0-2A64-BABA-BC1F5D8D39F2}"/>
                </a:ext>
              </a:extLst>
            </p:cNvPr>
            <p:cNvSpPr/>
            <p:nvPr/>
          </p:nvSpPr>
          <p:spPr>
            <a:xfrm rot="9687536">
              <a:off x="5683287" y="2754713"/>
              <a:ext cx="15101" cy="72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ECD14518-95B6-C2EB-48A0-02E54D0DABF0}"/>
                </a:ext>
              </a:extLst>
            </p:cNvPr>
            <p:cNvSpPr/>
            <p:nvPr/>
          </p:nvSpPr>
          <p:spPr>
            <a:xfrm rot="9687536">
              <a:off x="5651290" y="2770604"/>
              <a:ext cx="15101" cy="54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36F68CF5-277C-29C6-5408-93D7774A4DB3}"/>
              </a:ext>
            </a:extLst>
          </p:cNvPr>
          <p:cNvGrpSpPr/>
          <p:nvPr/>
        </p:nvGrpSpPr>
        <p:grpSpPr>
          <a:xfrm rot="8789804">
            <a:off x="4791613" y="4029054"/>
            <a:ext cx="376322" cy="283422"/>
            <a:chOff x="4947468" y="3052371"/>
            <a:chExt cx="318422" cy="239818"/>
          </a:xfrm>
        </p:grpSpPr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B120E6A-8924-7A2A-D5F8-37ADC2CF871C}"/>
                </a:ext>
              </a:extLst>
            </p:cNvPr>
            <p:cNvSpPr/>
            <p:nvPr/>
          </p:nvSpPr>
          <p:spPr>
            <a:xfrm rot="18141017" flipV="1">
              <a:off x="5233979" y="3174122"/>
              <a:ext cx="15101" cy="36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7EEF2610-FC37-DEA6-12C0-8BD6BDF2060C}"/>
                </a:ext>
              </a:extLst>
            </p:cNvPr>
            <p:cNvSpPr/>
            <p:nvPr/>
          </p:nvSpPr>
          <p:spPr>
            <a:xfrm rot="18141017" flipV="1">
              <a:off x="5192606" y="3237142"/>
              <a:ext cx="15049" cy="9504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1" name="Rectangle: Rounded Corners 950">
              <a:extLst>
                <a:ext uri="{FF2B5EF4-FFF2-40B4-BE49-F238E27FC236}">
                  <a16:creationId xmlns:a16="http://schemas.microsoft.com/office/drawing/2014/main" id="{310FCB5E-2367-1739-E125-F03C26948505}"/>
                </a:ext>
              </a:extLst>
            </p:cNvPr>
            <p:cNvSpPr/>
            <p:nvPr/>
          </p:nvSpPr>
          <p:spPr>
            <a:xfrm rot="18141017" flipV="1">
              <a:off x="4988304" y="3011535"/>
              <a:ext cx="192688" cy="274360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2" name="Oval 951">
              <a:extLst>
                <a:ext uri="{FF2B5EF4-FFF2-40B4-BE49-F238E27FC236}">
                  <a16:creationId xmlns:a16="http://schemas.microsoft.com/office/drawing/2014/main" id="{19F3E205-329D-9FFF-1FDD-C510B52DBFC6}"/>
                </a:ext>
              </a:extLst>
            </p:cNvPr>
            <p:cNvSpPr/>
            <p:nvPr/>
          </p:nvSpPr>
          <p:spPr>
            <a:xfrm rot="18141017" flipV="1">
              <a:off x="4998338" y="3085747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FE881C5D-2028-D1F4-1767-F7127744F046}"/>
                </a:ext>
              </a:extLst>
            </p:cNvPr>
            <p:cNvSpPr/>
            <p:nvPr/>
          </p:nvSpPr>
          <p:spPr>
            <a:xfrm rot="18141017" flipV="1">
              <a:off x="5217009" y="3220868"/>
              <a:ext cx="15101" cy="72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3977194B-3BC5-6168-759F-F3B39340C88D}"/>
                </a:ext>
              </a:extLst>
            </p:cNvPr>
            <p:cNvSpPr/>
            <p:nvPr/>
          </p:nvSpPr>
          <p:spPr>
            <a:xfrm rot="18141017" flipV="1">
              <a:off x="5231339" y="3200441"/>
              <a:ext cx="15101" cy="54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55" name="Group 954">
            <a:extLst>
              <a:ext uri="{FF2B5EF4-FFF2-40B4-BE49-F238E27FC236}">
                <a16:creationId xmlns:a16="http://schemas.microsoft.com/office/drawing/2014/main" id="{36DDAF7A-03E1-8F28-04E0-E1DACADDB9EB}"/>
              </a:ext>
            </a:extLst>
          </p:cNvPr>
          <p:cNvGrpSpPr/>
          <p:nvPr/>
        </p:nvGrpSpPr>
        <p:grpSpPr>
          <a:xfrm rot="16200000">
            <a:off x="4808109" y="3462052"/>
            <a:ext cx="241131" cy="515285"/>
            <a:chOff x="4423627" y="1973989"/>
            <a:chExt cx="245880" cy="525434"/>
          </a:xfrm>
        </p:grpSpPr>
        <p:sp>
          <p:nvSpPr>
            <p:cNvPr id="956" name="Rectangle: Rounded Corners 955">
              <a:extLst>
                <a:ext uri="{FF2B5EF4-FFF2-40B4-BE49-F238E27FC236}">
                  <a16:creationId xmlns:a16="http://schemas.microsoft.com/office/drawing/2014/main" id="{B027099A-2241-2AE4-2033-C3F326FF3E11}"/>
                </a:ext>
              </a:extLst>
            </p:cNvPr>
            <p:cNvSpPr/>
            <p:nvPr/>
          </p:nvSpPr>
          <p:spPr>
            <a:xfrm>
              <a:off x="4423627" y="2125527"/>
              <a:ext cx="245880" cy="373896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0">
                  <a:srgbClr val="CDBB56">
                    <a:tint val="66000"/>
                    <a:satMod val="160000"/>
                  </a:srgbClr>
                </a:gs>
                <a:gs pos="50000">
                  <a:srgbClr val="CDBB56">
                    <a:tint val="44500"/>
                    <a:satMod val="160000"/>
                  </a:srgbClr>
                </a:gs>
                <a:gs pos="100000">
                  <a:srgbClr val="CDBB5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7" name="Oval 956">
              <a:extLst>
                <a:ext uri="{FF2B5EF4-FFF2-40B4-BE49-F238E27FC236}">
                  <a16:creationId xmlns:a16="http://schemas.microsoft.com/office/drawing/2014/main" id="{0F18D921-9490-79A6-83F8-DC9D4E0B5E5A}"/>
                </a:ext>
              </a:extLst>
            </p:cNvPr>
            <p:cNvSpPr/>
            <p:nvPr/>
          </p:nvSpPr>
          <p:spPr>
            <a:xfrm>
              <a:off x="4484332" y="2302259"/>
              <a:ext cx="124470" cy="109248"/>
            </a:xfrm>
            <a:prstGeom prst="ellipse">
              <a:avLst/>
            </a:prstGeom>
            <a:gradFill flip="none" rotWithShape="1">
              <a:gsLst>
                <a:gs pos="0">
                  <a:srgbClr val="C4D600">
                    <a:shade val="30000"/>
                    <a:satMod val="115000"/>
                  </a:srgbClr>
                </a:gs>
                <a:gs pos="50000">
                  <a:srgbClr val="C4D600">
                    <a:shade val="67500"/>
                    <a:satMod val="115000"/>
                  </a:srgbClr>
                </a:gs>
                <a:gs pos="100000">
                  <a:srgbClr val="C4D6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8" name="Oval 957">
              <a:extLst>
                <a:ext uri="{FF2B5EF4-FFF2-40B4-BE49-F238E27FC236}">
                  <a16:creationId xmlns:a16="http://schemas.microsoft.com/office/drawing/2014/main" id="{B9488ADA-80FC-C3C9-5900-E46802E16459}"/>
                </a:ext>
              </a:extLst>
            </p:cNvPr>
            <p:cNvSpPr/>
            <p:nvPr/>
          </p:nvSpPr>
          <p:spPr>
            <a:xfrm>
              <a:off x="4505701" y="1973989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9" name="Oval 958">
              <a:extLst>
                <a:ext uri="{FF2B5EF4-FFF2-40B4-BE49-F238E27FC236}">
                  <a16:creationId xmlns:a16="http://schemas.microsoft.com/office/drawing/2014/main" id="{4E28E881-60A7-BEFC-0191-0CD5E70CEE4F}"/>
                </a:ext>
              </a:extLst>
            </p:cNvPr>
            <p:cNvSpPr/>
            <p:nvPr/>
          </p:nvSpPr>
          <p:spPr>
            <a:xfrm>
              <a:off x="4489535" y="2087624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0" name="Oval 959">
              <a:extLst>
                <a:ext uri="{FF2B5EF4-FFF2-40B4-BE49-F238E27FC236}">
                  <a16:creationId xmlns:a16="http://schemas.microsoft.com/office/drawing/2014/main" id="{EE7A4D27-A38C-866D-26E4-8050E4A9B6B5}"/>
                </a:ext>
              </a:extLst>
            </p:cNvPr>
            <p:cNvSpPr/>
            <p:nvPr/>
          </p:nvSpPr>
          <p:spPr>
            <a:xfrm>
              <a:off x="4572183" y="2046690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1" name="Group 960">
            <a:extLst>
              <a:ext uri="{FF2B5EF4-FFF2-40B4-BE49-F238E27FC236}">
                <a16:creationId xmlns:a16="http://schemas.microsoft.com/office/drawing/2014/main" id="{7134B4E1-8099-2647-593C-0BDEE90E64CA}"/>
              </a:ext>
            </a:extLst>
          </p:cNvPr>
          <p:cNvGrpSpPr/>
          <p:nvPr/>
        </p:nvGrpSpPr>
        <p:grpSpPr>
          <a:xfrm rot="1731990">
            <a:off x="4481262" y="4414538"/>
            <a:ext cx="165741" cy="177037"/>
            <a:chOff x="5427046" y="2952605"/>
            <a:chExt cx="190322" cy="203293"/>
          </a:xfrm>
        </p:grpSpPr>
        <p:sp>
          <p:nvSpPr>
            <p:cNvPr id="962" name="Rectangle: Rounded Corners 1179">
              <a:extLst>
                <a:ext uri="{FF2B5EF4-FFF2-40B4-BE49-F238E27FC236}">
                  <a16:creationId xmlns:a16="http://schemas.microsoft.com/office/drawing/2014/main" id="{FB7A80FB-6428-C0E9-77EE-9CCDACE37DD9}"/>
                </a:ext>
              </a:extLst>
            </p:cNvPr>
            <p:cNvSpPr/>
            <p:nvPr/>
          </p:nvSpPr>
          <p:spPr>
            <a:xfrm rot="4669285">
              <a:off x="5420560" y="2959091"/>
              <a:ext cx="203293" cy="190322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20055 w 192688"/>
                <a:gd name="connsiteY0" fmla="*/ 1401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20055 w 192688"/>
                <a:gd name="connsiteY8" fmla="*/ 140116 h 274362"/>
                <a:gd name="connsiteX0" fmla="*/ 20055 w 192688"/>
                <a:gd name="connsiteY0" fmla="*/ 87905 h 222151"/>
                <a:gd name="connsiteX1" fmla="*/ 17384 w 192688"/>
                <a:gd name="connsiteY1" fmla="*/ 33921 h 222151"/>
                <a:gd name="connsiteX2" fmla="*/ 67356 w 192688"/>
                <a:gd name="connsiteY2" fmla="*/ 17933 h 222151"/>
                <a:gd name="connsiteX3" fmla="*/ 192688 w 192688"/>
                <a:gd name="connsiteY3" fmla="*/ 16505 h 222151"/>
                <a:gd name="connsiteX4" fmla="*/ 192688 w 192688"/>
                <a:gd name="connsiteY4" fmla="*/ 153435 h 222151"/>
                <a:gd name="connsiteX5" fmla="*/ 123972 w 192688"/>
                <a:gd name="connsiteY5" fmla="*/ 222151 h 222151"/>
                <a:gd name="connsiteX6" fmla="*/ 68716 w 192688"/>
                <a:gd name="connsiteY6" fmla="*/ 222151 h 222151"/>
                <a:gd name="connsiteX7" fmla="*/ 0 w 192688"/>
                <a:gd name="connsiteY7" fmla="*/ 153435 h 222151"/>
                <a:gd name="connsiteX8" fmla="*/ 20055 w 192688"/>
                <a:gd name="connsiteY8" fmla="*/ 87905 h 222151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23972 w 192688"/>
                <a:gd name="connsiteY5" fmla="*/ 2042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01644 w 192688"/>
                <a:gd name="connsiteY5" fmla="*/ 1903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2116 w 194749"/>
                <a:gd name="connsiteY0" fmla="*/ 69976 h 190322"/>
                <a:gd name="connsiteX1" fmla="*/ 19445 w 194749"/>
                <a:gd name="connsiteY1" fmla="*/ 15992 h 190322"/>
                <a:gd name="connsiteX2" fmla="*/ 69417 w 194749"/>
                <a:gd name="connsiteY2" fmla="*/ 4 h 190322"/>
                <a:gd name="connsiteX3" fmla="*/ 170161 w 194749"/>
                <a:gd name="connsiteY3" fmla="*/ 36852 h 190322"/>
                <a:gd name="connsiteX4" fmla="*/ 194749 w 194749"/>
                <a:gd name="connsiteY4" fmla="*/ 135506 h 190322"/>
                <a:gd name="connsiteX5" fmla="*/ 103705 w 194749"/>
                <a:gd name="connsiteY5" fmla="*/ 190322 h 190322"/>
                <a:gd name="connsiteX6" fmla="*/ 27256 w 194749"/>
                <a:gd name="connsiteY6" fmla="*/ 147672 h 190322"/>
                <a:gd name="connsiteX7" fmla="*/ 2061 w 194749"/>
                <a:gd name="connsiteY7" fmla="*/ 135506 h 190322"/>
                <a:gd name="connsiteX8" fmla="*/ 22116 w 194749"/>
                <a:gd name="connsiteY8" fmla="*/ 69976 h 190322"/>
                <a:gd name="connsiteX0" fmla="*/ 30660 w 203293"/>
                <a:gd name="connsiteY0" fmla="*/ 69976 h 190322"/>
                <a:gd name="connsiteX1" fmla="*/ 27989 w 203293"/>
                <a:gd name="connsiteY1" fmla="*/ 15992 h 190322"/>
                <a:gd name="connsiteX2" fmla="*/ 77961 w 203293"/>
                <a:gd name="connsiteY2" fmla="*/ 4 h 190322"/>
                <a:gd name="connsiteX3" fmla="*/ 178705 w 203293"/>
                <a:gd name="connsiteY3" fmla="*/ 36852 h 190322"/>
                <a:gd name="connsiteX4" fmla="*/ 203293 w 203293"/>
                <a:gd name="connsiteY4" fmla="*/ 135506 h 190322"/>
                <a:gd name="connsiteX5" fmla="*/ 112249 w 203293"/>
                <a:gd name="connsiteY5" fmla="*/ 190322 h 190322"/>
                <a:gd name="connsiteX6" fmla="*/ 35800 w 203293"/>
                <a:gd name="connsiteY6" fmla="*/ 147672 h 190322"/>
                <a:gd name="connsiteX7" fmla="*/ 22 w 203293"/>
                <a:gd name="connsiteY7" fmla="*/ 108856 h 190322"/>
                <a:gd name="connsiteX8" fmla="*/ 30660 w 203293"/>
                <a:gd name="connsiteY8" fmla="*/ 69976 h 1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93" h="190322">
                  <a:moveTo>
                    <a:pt x="30660" y="69976"/>
                  </a:moveTo>
                  <a:cubicBezTo>
                    <a:pt x="30660" y="32025"/>
                    <a:pt x="-9962" y="15992"/>
                    <a:pt x="27989" y="15992"/>
                  </a:cubicBezTo>
                  <a:cubicBezTo>
                    <a:pt x="46408" y="15992"/>
                    <a:pt x="59542" y="4"/>
                    <a:pt x="77961" y="4"/>
                  </a:cubicBezTo>
                  <a:cubicBezTo>
                    <a:pt x="115912" y="4"/>
                    <a:pt x="178705" y="-1099"/>
                    <a:pt x="178705" y="36852"/>
                  </a:cubicBezTo>
                  <a:lnTo>
                    <a:pt x="203293" y="135506"/>
                  </a:lnTo>
                  <a:cubicBezTo>
                    <a:pt x="203293" y="173457"/>
                    <a:pt x="150200" y="190322"/>
                    <a:pt x="112249" y="190322"/>
                  </a:cubicBezTo>
                  <a:lnTo>
                    <a:pt x="35800" y="147672"/>
                  </a:lnTo>
                  <a:cubicBezTo>
                    <a:pt x="-2151" y="147672"/>
                    <a:pt x="22" y="146807"/>
                    <a:pt x="22" y="108856"/>
                  </a:cubicBezTo>
                  <a:lnTo>
                    <a:pt x="30660" y="69976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3" name="Oval 962">
              <a:extLst>
                <a:ext uri="{FF2B5EF4-FFF2-40B4-BE49-F238E27FC236}">
                  <a16:creationId xmlns:a16="http://schemas.microsoft.com/office/drawing/2014/main" id="{58600CD9-183C-5EE8-74B8-B8C4A8BD3B82}"/>
                </a:ext>
              </a:extLst>
            </p:cNvPr>
            <p:cNvSpPr/>
            <p:nvPr/>
          </p:nvSpPr>
          <p:spPr>
            <a:xfrm rot="4669285">
              <a:off x="5459041" y="302122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64" name="!!Group 963">
            <a:extLst>
              <a:ext uri="{FF2B5EF4-FFF2-40B4-BE49-F238E27FC236}">
                <a16:creationId xmlns:a16="http://schemas.microsoft.com/office/drawing/2014/main" id="{0E6E9C7A-FB35-EB59-758E-022F9FAAD9B5}"/>
              </a:ext>
            </a:extLst>
          </p:cNvPr>
          <p:cNvGrpSpPr/>
          <p:nvPr/>
        </p:nvGrpSpPr>
        <p:grpSpPr>
          <a:xfrm rot="16200000">
            <a:off x="4860550" y="3268399"/>
            <a:ext cx="226506" cy="425028"/>
            <a:chOff x="5661453" y="2606543"/>
            <a:chExt cx="275343" cy="516667"/>
          </a:xfrm>
        </p:grpSpPr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417F3584-3B59-1DB7-BEF6-21616B21BE8F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CE7ACEE-92E2-97BD-0B54-16DB752D67CE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AB77D576-ACA4-D5D0-A73A-8E21504D9054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8C3FAE56-4BE6-17BA-843A-CFEF297DD705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85E0C7F4-E5B2-976F-7C59-553FC34035F3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49455157-9933-7AE2-A0CB-969B943C4311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2E029FAE-0A72-3854-05BE-92F206F2408E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F45EB1BA-BF71-A8E4-DA27-E77F40007AA0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B0F3ADC8-D38F-C3D1-EECB-203A53D3ABA4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4" name="Rectangle: Rounded Corners 973">
              <a:extLst>
                <a:ext uri="{FF2B5EF4-FFF2-40B4-BE49-F238E27FC236}">
                  <a16:creationId xmlns:a16="http://schemas.microsoft.com/office/drawing/2014/main" id="{5828ABB1-18C3-FF2B-257F-53DEE423AD91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5" name="Oval 974">
              <a:extLst>
                <a:ext uri="{FF2B5EF4-FFF2-40B4-BE49-F238E27FC236}">
                  <a16:creationId xmlns:a16="http://schemas.microsoft.com/office/drawing/2014/main" id="{5B158339-2ADF-90DE-D407-BD6CDEF64CB8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8" name="!!Group 842">
            <a:extLst>
              <a:ext uri="{FF2B5EF4-FFF2-40B4-BE49-F238E27FC236}">
                <a16:creationId xmlns:a16="http://schemas.microsoft.com/office/drawing/2014/main" id="{ABBB40FA-44BB-3D3C-28CE-05CABEBE6115}"/>
              </a:ext>
            </a:extLst>
          </p:cNvPr>
          <p:cNvGrpSpPr/>
          <p:nvPr/>
        </p:nvGrpSpPr>
        <p:grpSpPr>
          <a:xfrm rot="15339046">
            <a:off x="4786285" y="2550687"/>
            <a:ext cx="241131" cy="515285"/>
            <a:chOff x="4423627" y="1973989"/>
            <a:chExt cx="245880" cy="525434"/>
          </a:xfrm>
        </p:grpSpPr>
        <p:sp>
          <p:nvSpPr>
            <p:cNvPr id="989" name="Rectangle: Rounded Corners 988">
              <a:extLst>
                <a:ext uri="{FF2B5EF4-FFF2-40B4-BE49-F238E27FC236}">
                  <a16:creationId xmlns:a16="http://schemas.microsoft.com/office/drawing/2014/main" id="{1CD8E1F0-6C44-02A2-D1A7-CC79B0BF6055}"/>
                </a:ext>
              </a:extLst>
            </p:cNvPr>
            <p:cNvSpPr/>
            <p:nvPr/>
          </p:nvSpPr>
          <p:spPr>
            <a:xfrm>
              <a:off x="4423627" y="2125527"/>
              <a:ext cx="245880" cy="373896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0">
                  <a:srgbClr val="CDBB56">
                    <a:tint val="66000"/>
                    <a:satMod val="160000"/>
                  </a:srgbClr>
                </a:gs>
                <a:gs pos="50000">
                  <a:srgbClr val="CDBB56">
                    <a:tint val="44500"/>
                    <a:satMod val="160000"/>
                  </a:srgbClr>
                </a:gs>
                <a:gs pos="100000">
                  <a:srgbClr val="CDBB5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0" name="Oval 989">
              <a:extLst>
                <a:ext uri="{FF2B5EF4-FFF2-40B4-BE49-F238E27FC236}">
                  <a16:creationId xmlns:a16="http://schemas.microsoft.com/office/drawing/2014/main" id="{8F4BBDE9-2E53-C439-6236-A2B870E13126}"/>
                </a:ext>
              </a:extLst>
            </p:cNvPr>
            <p:cNvSpPr/>
            <p:nvPr/>
          </p:nvSpPr>
          <p:spPr>
            <a:xfrm>
              <a:off x="4484332" y="2302259"/>
              <a:ext cx="124470" cy="109248"/>
            </a:xfrm>
            <a:prstGeom prst="ellipse">
              <a:avLst/>
            </a:prstGeom>
            <a:gradFill flip="none" rotWithShape="1">
              <a:gsLst>
                <a:gs pos="0">
                  <a:srgbClr val="C4D600">
                    <a:shade val="30000"/>
                    <a:satMod val="115000"/>
                  </a:srgbClr>
                </a:gs>
                <a:gs pos="50000">
                  <a:srgbClr val="C4D600">
                    <a:shade val="67500"/>
                    <a:satMod val="115000"/>
                  </a:srgbClr>
                </a:gs>
                <a:gs pos="100000">
                  <a:srgbClr val="C4D6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1" name="Oval 990">
              <a:extLst>
                <a:ext uri="{FF2B5EF4-FFF2-40B4-BE49-F238E27FC236}">
                  <a16:creationId xmlns:a16="http://schemas.microsoft.com/office/drawing/2014/main" id="{8F1D36E4-B8CF-67A0-731C-80F5FA4CE0ED}"/>
                </a:ext>
              </a:extLst>
            </p:cNvPr>
            <p:cNvSpPr/>
            <p:nvPr/>
          </p:nvSpPr>
          <p:spPr>
            <a:xfrm>
              <a:off x="4505701" y="1973989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2" name="Oval 991">
              <a:extLst>
                <a:ext uri="{FF2B5EF4-FFF2-40B4-BE49-F238E27FC236}">
                  <a16:creationId xmlns:a16="http://schemas.microsoft.com/office/drawing/2014/main" id="{05CF1776-F861-5FF6-DDC5-490096D7342C}"/>
                </a:ext>
              </a:extLst>
            </p:cNvPr>
            <p:cNvSpPr/>
            <p:nvPr/>
          </p:nvSpPr>
          <p:spPr>
            <a:xfrm>
              <a:off x="4489535" y="2087624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3" name="Oval 992">
              <a:extLst>
                <a:ext uri="{FF2B5EF4-FFF2-40B4-BE49-F238E27FC236}">
                  <a16:creationId xmlns:a16="http://schemas.microsoft.com/office/drawing/2014/main" id="{519AA249-CD23-C0A8-82AD-673C126A3794}"/>
                </a:ext>
              </a:extLst>
            </p:cNvPr>
            <p:cNvSpPr/>
            <p:nvPr/>
          </p:nvSpPr>
          <p:spPr>
            <a:xfrm>
              <a:off x="4572183" y="2046690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2" name="!!Group 1011">
            <a:extLst>
              <a:ext uri="{FF2B5EF4-FFF2-40B4-BE49-F238E27FC236}">
                <a16:creationId xmlns:a16="http://schemas.microsoft.com/office/drawing/2014/main" id="{91D15F8E-2820-DE6F-E798-438D0C6865EA}"/>
              </a:ext>
            </a:extLst>
          </p:cNvPr>
          <p:cNvGrpSpPr/>
          <p:nvPr/>
        </p:nvGrpSpPr>
        <p:grpSpPr>
          <a:xfrm rot="16200000">
            <a:off x="4860551" y="3738487"/>
            <a:ext cx="226506" cy="425028"/>
            <a:chOff x="5661453" y="2606543"/>
            <a:chExt cx="275343" cy="516667"/>
          </a:xfrm>
        </p:grpSpPr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045C635D-672D-C387-5A4A-E8ED3050754E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5D86117F-D4C4-D8D3-82FD-35D017C7794E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90EFA350-1450-1ED7-287E-45AA0FE21A7D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4FB13DD9-F796-BAA6-E23B-D9151DC39729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350EB76-1671-D122-9F46-39DD4ECCD676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2EA0280F-B4F2-6867-A28D-728FE1F48925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44C8C43D-411D-3B39-23FB-674B37D2D0F6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1210EAF2-09A6-D4FE-EFD4-93FC284AE1BA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D40BE43F-EF63-108E-26D6-B47A82BE259F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2" name="Rectangle: Rounded Corners 1021">
              <a:extLst>
                <a:ext uri="{FF2B5EF4-FFF2-40B4-BE49-F238E27FC236}">
                  <a16:creationId xmlns:a16="http://schemas.microsoft.com/office/drawing/2014/main" id="{A5AD0293-24AD-E64D-91F8-7734F02EC779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3" name="Oval 1022">
              <a:extLst>
                <a:ext uri="{FF2B5EF4-FFF2-40B4-BE49-F238E27FC236}">
                  <a16:creationId xmlns:a16="http://schemas.microsoft.com/office/drawing/2014/main" id="{776068C8-F4B0-8ECA-45DC-D69C8BC2C54D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64AEBB5-9C5E-28F6-71EA-8855C57A5BE5}"/>
              </a:ext>
            </a:extLst>
          </p:cNvPr>
          <p:cNvGrpSpPr/>
          <p:nvPr/>
        </p:nvGrpSpPr>
        <p:grpSpPr>
          <a:xfrm rot="16200000">
            <a:off x="4808110" y="4867706"/>
            <a:ext cx="241131" cy="515285"/>
            <a:chOff x="4423627" y="1973989"/>
            <a:chExt cx="245880" cy="525434"/>
          </a:xfrm>
        </p:grpSpPr>
        <p:sp>
          <p:nvSpPr>
            <p:cNvPr id="1025" name="Rectangle: Rounded Corners 1024">
              <a:extLst>
                <a:ext uri="{FF2B5EF4-FFF2-40B4-BE49-F238E27FC236}">
                  <a16:creationId xmlns:a16="http://schemas.microsoft.com/office/drawing/2014/main" id="{2B01C379-AADB-FEFE-197C-7766AF1117B1}"/>
                </a:ext>
              </a:extLst>
            </p:cNvPr>
            <p:cNvSpPr/>
            <p:nvPr/>
          </p:nvSpPr>
          <p:spPr>
            <a:xfrm>
              <a:off x="4423627" y="2125527"/>
              <a:ext cx="245880" cy="373896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0">
                  <a:srgbClr val="CDBB56">
                    <a:tint val="66000"/>
                    <a:satMod val="160000"/>
                  </a:srgbClr>
                </a:gs>
                <a:gs pos="50000">
                  <a:srgbClr val="CDBB56">
                    <a:tint val="44500"/>
                    <a:satMod val="160000"/>
                  </a:srgbClr>
                </a:gs>
                <a:gs pos="100000">
                  <a:srgbClr val="CDBB5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8BAD93D9-00BE-0194-8013-226FB67A99BF}"/>
                </a:ext>
              </a:extLst>
            </p:cNvPr>
            <p:cNvSpPr/>
            <p:nvPr/>
          </p:nvSpPr>
          <p:spPr>
            <a:xfrm>
              <a:off x="4484332" y="2302259"/>
              <a:ext cx="124470" cy="109248"/>
            </a:xfrm>
            <a:prstGeom prst="ellipse">
              <a:avLst/>
            </a:prstGeom>
            <a:gradFill flip="none" rotWithShape="1">
              <a:gsLst>
                <a:gs pos="0">
                  <a:srgbClr val="C4D600">
                    <a:shade val="30000"/>
                    <a:satMod val="115000"/>
                  </a:srgbClr>
                </a:gs>
                <a:gs pos="50000">
                  <a:srgbClr val="C4D600">
                    <a:shade val="67500"/>
                    <a:satMod val="115000"/>
                  </a:srgbClr>
                </a:gs>
                <a:gs pos="100000">
                  <a:srgbClr val="C4D6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AC0CC542-4BEA-5869-FFD8-F1EE9271C3A2}"/>
                </a:ext>
              </a:extLst>
            </p:cNvPr>
            <p:cNvSpPr/>
            <p:nvPr/>
          </p:nvSpPr>
          <p:spPr>
            <a:xfrm>
              <a:off x="4505701" y="1973989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87F1CFC4-7F4C-13D1-0D6C-95337B51297D}"/>
                </a:ext>
              </a:extLst>
            </p:cNvPr>
            <p:cNvSpPr/>
            <p:nvPr/>
          </p:nvSpPr>
          <p:spPr>
            <a:xfrm>
              <a:off x="4489535" y="2087624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68330193-6786-ADD0-5CC1-56559D1D4A2D}"/>
                </a:ext>
              </a:extLst>
            </p:cNvPr>
            <p:cNvSpPr/>
            <p:nvPr/>
          </p:nvSpPr>
          <p:spPr>
            <a:xfrm>
              <a:off x="4572183" y="2046690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0" name="!!Group 899">
            <a:extLst>
              <a:ext uri="{FF2B5EF4-FFF2-40B4-BE49-F238E27FC236}">
                <a16:creationId xmlns:a16="http://schemas.microsoft.com/office/drawing/2014/main" id="{E0F0CD77-C3BD-5261-4E66-1BACFF4FF27C}"/>
              </a:ext>
            </a:extLst>
          </p:cNvPr>
          <p:cNvGrpSpPr/>
          <p:nvPr/>
        </p:nvGrpSpPr>
        <p:grpSpPr>
          <a:xfrm rot="16200000">
            <a:off x="4860551" y="5148323"/>
            <a:ext cx="226506" cy="425028"/>
            <a:chOff x="5661453" y="2606543"/>
            <a:chExt cx="275343" cy="516667"/>
          </a:xfrm>
        </p:grpSpPr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186B457C-22E5-2F21-368D-BAD4F600AE79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7CBCB3A7-471E-40ED-D1B9-B3FD03E0E971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F6DD66D0-E0D1-4D5E-57A4-CB5F5E5C5473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79DBB7B5-1DA3-B86E-F0D0-9C351BBF048A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D8173A7D-089C-BAD4-F649-95FD24351821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7D63AEE-47A6-D550-E851-EE844DD7A8AB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00337981-4FD4-F934-DA5C-4E0FE17BE04C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E6F093D2-F040-CE45-442A-7FF69EA3BF89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0856C1E1-5BC1-C98B-D414-4FBE7CD8F28A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Rectangle: Rounded Corners 1039">
              <a:extLst>
                <a:ext uri="{FF2B5EF4-FFF2-40B4-BE49-F238E27FC236}">
                  <a16:creationId xmlns:a16="http://schemas.microsoft.com/office/drawing/2014/main" id="{9054351B-322C-62B8-8180-5DE6B12DE7E7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8D3FBBDE-28E5-A14C-A6E7-C165EA160578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38500BF1-E021-116F-D2C7-0B33B553355D}"/>
              </a:ext>
            </a:extLst>
          </p:cNvPr>
          <p:cNvGrpSpPr/>
          <p:nvPr/>
        </p:nvGrpSpPr>
        <p:grpSpPr>
          <a:xfrm rot="8991471">
            <a:off x="4327467" y="5298943"/>
            <a:ext cx="165741" cy="177037"/>
            <a:chOff x="5427046" y="2952605"/>
            <a:chExt cx="190322" cy="203293"/>
          </a:xfrm>
        </p:grpSpPr>
        <p:sp>
          <p:nvSpPr>
            <p:cNvPr id="1043" name="Rectangle: Rounded Corners 1179">
              <a:extLst>
                <a:ext uri="{FF2B5EF4-FFF2-40B4-BE49-F238E27FC236}">
                  <a16:creationId xmlns:a16="http://schemas.microsoft.com/office/drawing/2014/main" id="{3EB47426-5992-4331-DF91-14F46B460215}"/>
                </a:ext>
              </a:extLst>
            </p:cNvPr>
            <p:cNvSpPr/>
            <p:nvPr/>
          </p:nvSpPr>
          <p:spPr>
            <a:xfrm rot="4669285">
              <a:off x="5420560" y="2959091"/>
              <a:ext cx="203293" cy="190322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20055 w 192688"/>
                <a:gd name="connsiteY0" fmla="*/ 1401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20055 w 192688"/>
                <a:gd name="connsiteY8" fmla="*/ 140116 h 274362"/>
                <a:gd name="connsiteX0" fmla="*/ 20055 w 192688"/>
                <a:gd name="connsiteY0" fmla="*/ 87905 h 222151"/>
                <a:gd name="connsiteX1" fmla="*/ 17384 w 192688"/>
                <a:gd name="connsiteY1" fmla="*/ 33921 h 222151"/>
                <a:gd name="connsiteX2" fmla="*/ 67356 w 192688"/>
                <a:gd name="connsiteY2" fmla="*/ 17933 h 222151"/>
                <a:gd name="connsiteX3" fmla="*/ 192688 w 192688"/>
                <a:gd name="connsiteY3" fmla="*/ 16505 h 222151"/>
                <a:gd name="connsiteX4" fmla="*/ 192688 w 192688"/>
                <a:gd name="connsiteY4" fmla="*/ 153435 h 222151"/>
                <a:gd name="connsiteX5" fmla="*/ 123972 w 192688"/>
                <a:gd name="connsiteY5" fmla="*/ 222151 h 222151"/>
                <a:gd name="connsiteX6" fmla="*/ 68716 w 192688"/>
                <a:gd name="connsiteY6" fmla="*/ 222151 h 222151"/>
                <a:gd name="connsiteX7" fmla="*/ 0 w 192688"/>
                <a:gd name="connsiteY7" fmla="*/ 153435 h 222151"/>
                <a:gd name="connsiteX8" fmla="*/ 20055 w 192688"/>
                <a:gd name="connsiteY8" fmla="*/ 87905 h 222151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23972 w 192688"/>
                <a:gd name="connsiteY5" fmla="*/ 2042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01644 w 192688"/>
                <a:gd name="connsiteY5" fmla="*/ 1903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2116 w 194749"/>
                <a:gd name="connsiteY0" fmla="*/ 69976 h 190322"/>
                <a:gd name="connsiteX1" fmla="*/ 19445 w 194749"/>
                <a:gd name="connsiteY1" fmla="*/ 15992 h 190322"/>
                <a:gd name="connsiteX2" fmla="*/ 69417 w 194749"/>
                <a:gd name="connsiteY2" fmla="*/ 4 h 190322"/>
                <a:gd name="connsiteX3" fmla="*/ 170161 w 194749"/>
                <a:gd name="connsiteY3" fmla="*/ 36852 h 190322"/>
                <a:gd name="connsiteX4" fmla="*/ 194749 w 194749"/>
                <a:gd name="connsiteY4" fmla="*/ 135506 h 190322"/>
                <a:gd name="connsiteX5" fmla="*/ 103705 w 194749"/>
                <a:gd name="connsiteY5" fmla="*/ 190322 h 190322"/>
                <a:gd name="connsiteX6" fmla="*/ 27256 w 194749"/>
                <a:gd name="connsiteY6" fmla="*/ 147672 h 190322"/>
                <a:gd name="connsiteX7" fmla="*/ 2061 w 194749"/>
                <a:gd name="connsiteY7" fmla="*/ 135506 h 190322"/>
                <a:gd name="connsiteX8" fmla="*/ 22116 w 194749"/>
                <a:gd name="connsiteY8" fmla="*/ 69976 h 190322"/>
                <a:gd name="connsiteX0" fmla="*/ 30660 w 203293"/>
                <a:gd name="connsiteY0" fmla="*/ 69976 h 190322"/>
                <a:gd name="connsiteX1" fmla="*/ 27989 w 203293"/>
                <a:gd name="connsiteY1" fmla="*/ 15992 h 190322"/>
                <a:gd name="connsiteX2" fmla="*/ 77961 w 203293"/>
                <a:gd name="connsiteY2" fmla="*/ 4 h 190322"/>
                <a:gd name="connsiteX3" fmla="*/ 178705 w 203293"/>
                <a:gd name="connsiteY3" fmla="*/ 36852 h 190322"/>
                <a:gd name="connsiteX4" fmla="*/ 203293 w 203293"/>
                <a:gd name="connsiteY4" fmla="*/ 135506 h 190322"/>
                <a:gd name="connsiteX5" fmla="*/ 112249 w 203293"/>
                <a:gd name="connsiteY5" fmla="*/ 190322 h 190322"/>
                <a:gd name="connsiteX6" fmla="*/ 35800 w 203293"/>
                <a:gd name="connsiteY6" fmla="*/ 147672 h 190322"/>
                <a:gd name="connsiteX7" fmla="*/ 22 w 203293"/>
                <a:gd name="connsiteY7" fmla="*/ 108856 h 190322"/>
                <a:gd name="connsiteX8" fmla="*/ 30660 w 203293"/>
                <a:gd name="connsiteY8" fmla="*/ 69976 h 1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93" h="190322">
                  <a:moveTo>
                    <a:pt x="30660" y="69976"/>
                  </a:moveTo>
                  <a:cubicBezTo>
                    <a:pt x="30660" y="32025"/>
                    <a:pt x="-9962" y="15992"/>
                    <a:pt x="27989" y="15992"/>
                  </a:cubicBezTo>
                  <a:cubicBezTo>
                    <a:pt x="46408" y="15992"/>
                    <a:pt x="59542" y="4"/>
                    <a:pt x="77961" y="4"/>
                  </a:cubicBezTo>
                  <a:cubicBezTo>
                    <a:pt x="115912" y="4"/>
                    <a:pt x="178705" y="-1099"/>
                    <a:pt x="178705" y="36852"/>
                  </a:cubicBezTo>
                  <a:lnTo>
                    <a:pt x="203293" y="135506"/>
                  </a:lnTo>
                  <a:cubicBezTo>
                    <a:pt x="203293" y="173457"/>
                    <a:pt x="150200" y="190322"/>
                    <a:pt x="112249" y="190322"/>
                  </a:cubicBezTo>
                  <a:lnTo>
                    <a:pt x="35800" y="147672"/>
                  </a:lnTo>
                  <a:cubicBezTo>
                    <a:pt x="-2151" y="147672"/>
                    <a:pt x="22" y="146807"/>
                    <a:pt x="22" y="108856"/>
                  </a:cubicBezTo>
                  <a:lnTo>
                    <a:pt x="30660" y="69976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5141C563-4A26-5695-21CB-AEA65F7D9138}"/>
                </a:ext>
              </a:extLst>
            </p:cNvPr>
            <p:cNvSpPr/>
            <p:nvPr/>
          </p:nvSpPr>
          <p:spPr>
            <a:xfrm rot="4669285">
              <a:off x="5459041" y="302122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5" name="!!Group 914">
            <a:extLst>
              <a:ext uri="{FF2B5EF4-FFF2-40B4-BE49-F238E27FC236}">
                <a16:creationId xmlns:a16="http://schemas.microsoft.com/office/drawing/2014/main" id="{7144268F-5044-EF59-B869-478B0B9A796F}"/>
              </a:ext>
            </a:extLst>
          </p:cNvPr>
          <p:cNvGrpSpPr/>
          <p:nvPr/>
        </p:nvGrpSpPr>
        <p:grpSpPr>
          <a:xfrm rot="9018819">
            <a:off x="4486746" y="1306537"/>
            <a:ext cx="165741" cy="177037"/>
            <a:chOff x="5427046" y="2952605"/>
            <a:chExt cx="190322" cy="203293"/>
          </a:xfrm>
        </p:grpSpPr>
        <p:sp>
          <p:nvSpPr>
            <p:cNvPr id="1046" name="Rectangle: Rounded Corners 1179">
              <a:extLst>
                <a:ext uri="{FF2B5EF4-FFF2-40B4-BE49-F238E27FC236}">
                  <a16:creationId xmlns:a16="http://schemas.microsoft.com/office/drawing/2014/main" id="{69664F2D-2056-9162-DF87-C5E6B4A50D72}"/>
                </a:ext>
              </a:extLst>
            </p:cNvPr>
            <p:cNvSpPr/>
            <p:nvPr/>
          </p:nvSpPr>
          <p:spPr>
            <a:xfrm rot="4669285">
              <a:off x="5420560" y="2959091"/>
              <a:ext cx="203293" cy="190322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20055 w 192688"/>
                <a:gd name="connsiteY0" fmla="*/ 1401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20055 w 192688"/>
                <a:gd name="connsiteY8" fmla="*/ 140116 h 274362"/>
                <a:gd name="connsiteX0" fmla="*/ 20055 w 192688"/>
                <a:gd name="connsiteY0" fmla="*/ 87905 h 222151"/>
                <a:gd name="connsiteX1" fmla="*/ 17384 w 192688"/>
                <a:gd name="connsiteY1" fmla="*/ 33921 h 222151"/>
                <a:gd name="connsiteX2" fmla="*/ 67356 w 192688"/>
                <a:gd name="connsiteY2" fmla="*/ 17933 h 222151"/>
                <a:gd name="connsiteX3" fmla="*/ 192688 w 192688"/>
                <a:gd name="connsiteY3" fmla="*/ 16505 h 222151"/>
                <a:gd name="connsiteX4" fmla="*/ 192688 w 192688"/>
                <a:gd name="connsiteY4" fmla="*/ 153435 h 222151"/>
                <a:gd name="connsiteX5" fmla="*/ 123972 w 192688"/>
                <a:gd name="connsiteY5" fmla="*/ 222151 h 222151"/>
                <a:gd name="connsiteX6" fmla="*/ 68716 w 192688"/>
                <a:gd name="connsiteY6" fmla="*/ 222151 h 222151"/>
                <a:gd name="connsiteX7" fmla="*/ 0 w 192688"/>
                <a:gd name="connsiteY7" fmla="*/ 153435 h 222151"/>
                <a:gd name="connsiteX8" fmla="*/ 20055 w 192688"/>
                <a:gd name="connsiteY8" fmla="*/ 87905 h 222151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23972 w 192688"/>
                <a:gd name="connsiteY5" fmla="*/ 2042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01644 w 192688"/>
                <a:gd name="connsiteY5" fmla="*/ 1903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2116 w 194749"/>
                <a:gd name="connsiteY0" fmla="*/ 69976 h 190322"/>
                <a:gd name="connsiteX1" fmla="*/ 19445 w 194749"/>
                <a:gd name="connsiteY1" fmla="*/ 15992 h 190322"/>
                <a:gd name="connsiteX2" fmla="*/ 69417 w 194749"/>
                <a:gd name="connsiteY2" fmla="*/ 4 h 190322"/>
                <a:gd name="connsiteX3" fmla="*/ 170161 w 194749"/>
                <a:gd name="connsiteY3" fmla="*/ 36852 h 190322"/>
                <a:gd name="connsiteX4" fmla="*/ 194749 w 194749"/>
                <a:gd name="connsiteY4" fmla="*/ 135506 h 190322"/>
                <a:gd name="connsiteX5" fmla="*/ 103705 w 194749"/>
                <a:gd name="connsiteY5" fmla="*/ 190322 h 190322"/>
                <a:gd name="connsiteX6" fmla="*/ 27256 w 194749"/>
                <a:gd name="connsiteY6" fmla="*/ 147672 h 190322"/>
                <a:gd name="connsiteX7" fmla="*/ 2061 w 194749"/>
                <a:gd name="connsiteY7" fmla="*/ 135506 h 190322"/>
                <a:gd name="connsiteX8" fmla="*/ 22116 w 194749"/>
                <a:gd name="connsiteY8" fmla="*/ 69976 h 190322"/>
                <a:gd name="connsiteX0" fmla="*/ 30660 w 203293"/>
                <a:gd name="connsiteY0" fmla="*/ 69976 h 190322"/>
                <a:gd name="connsiteX1" fmla="*/ 27989 w 203293"/>
                <a:gd name="connsiteY1" fmla="*/ 15992 h 190322"/>
                <a:gd name="connsiteX2" fmla="*/ 77961 w 203293"/>
                <a:gd name="connsiteY2" fmla="*/ 4 h 190322"/>
                <a:gd name="connsiteX3" fmla="*/ 178705 w 203293"/>
                <a:gd name="connsiteY3" fmla="*/ 36852 h 190322"/>
                <a:gd name="connsiteX4" fmla="*/ 203293 w 203293"/>
                <a:gd name="connsiteY4" fmla="*/ 135506 h 190322"/>
                <a:gd name="connsiteX5" fmla="*/ 112249 w 203293"/>
                <a:gd name="connsiteY5" fmla="*/ 190322 h 190322"/>
                <a:gd name="connsiteX6" fmla="*/ 35800 w 203293"/>
                <a:gd name="connsiteY6" fmla="*/ 147672 h 190322"/>
                <a:gd name="connsiteX7" fmla="*/ 22 w 203293"/>
                <a:gd name="connsiteY7" fmla="*/ 108856 h 190322"/>
                <a:gd name="connsiteX8" fmla="*/ 30660 w 203293"/>
                <a:gd name="connsiteY8" fmla="*/ 69976 h 1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93" h="190322">
                  <a:moveTo>
                    <a:pt x="30660" y="69976"/>
                  </a:moveTo>
                  <a:cubicBezTo>
                    <a:pt x="30660" y="32025"/>
                    <a:pt x="-9962" y="15992"/>
                    <a:pt x="27989" y="15992"/>
                  </a:cubicBezTo>
                  <a:cubicBezTo>
                    <a:pt x="46408" y="15992"/>
                    <a:pt x="59542" y="4"/>
                    <a:pt x="77961" y="4"/>
                  </a:cubicBezTo>
                  <a:cubicBezTo>
                    <a:pt x="115912" y="4"/>
                    <a:pt x="178705" y="-1099"/>
                    <a:pt x="178705" y="36852"/>
                  </a:cubicBezTo>
                  <a:lnTo>
                    <a:pt x="203293" y="135506"/>
                  </a:lnTo>
                  <a:cubicBezTo>
                    <a:pt x="203293" y="173457"/>
                    <a:pt x="150200" y="190322"/>
                    <a:pt x="112249" y="190322"/>
                  </a:cubicBezTo>
                  <a:lnTo>
                    <a:pt x="35800" y="147672"/>
                  </a:lnTo>
                  <a:cubicBezTo>
                    <a:pt x="-2151" y="147672"/>
                    <a:pt x="22" y="146807"/>
                    <a:pt x="22" y="108856"/>
                  </a:cubicBezTo>
                  <a:lnTo>
                    <a:pt x="30660" y="69976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E4F79F02-1268-641E-8DE9-2A4368FF5B2C}"/>
                </a:ext>
              </a:extLst>
            </p:cNvPr>
            <p:cNvSpPr/>
            <p:nvPr/>
          </p:nvSpPr>
          <p:spPr>
            <a:xfrm rot="4669285">
              <a:off x="5459041" y="302122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61" name="!!Group 1060">
            <a:extLst>
              <a:ext uri="{FF2B5EF4-FFF2-40B4-BE49-F238E27FC236}">
                <a16:creationId xmlns:a16="http://schemas.microsoft.com/office/drawing/2014/main" id="{A9A1787E-9A7C-A617-1DE1-8BF38113D7C7}"/>
              </a:ext>
            </a:extLst>
          </p:cNvPr>
          <p:cNvGrpSpPr/>
          <p:nvPr/>
        </p:nvGrpSpPr>
        <p:grpSpPr>
          <a:xfrm rot="16200000">
            <a:off x="4870913" y="3039575"/>
            <a:ext cx="226506" cy="425028"/>
            <a:chOff x="5661453" y="2606543"/>
            <a:chExt cx="275343" cy="516667"/>
          </a:xfrm>
        </p:grpSpPr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9AFD6824-5381-3349-A8FB-DA753AA8E41E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3DAB61AF-A152-ABE5-2C16-671C9AD3D64C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E359C12D-0F90-8B49-0BA6-DC4EAFB62D93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8E35C694-CC0A-0A13-868D-D6965E9E499B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A32D1069-93AA-242C-008C-74D5EC30019D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1F3D3719-65FC-B61E-4CBE-5DD224A4864D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65789F28-39F3-0A79-21F8-26EC0093B246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01854578-D580-0902-AC7A-A3992839868E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E4BB0C86-3663-3A83-7942-8EC1A68C7024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1" name="Rectangle: Rounded Corners 1070">
              <a:extLst>
                <a:ext uri="{FF2B5EF4-FFF2-40B4-BE49-F238E27FC236}">
                  <a16:creationId xmlns:a16="http://schemas.microsoft.com/office/drawing/2014/main" id="{4AB5E302-CCF8-8E40-D296-AA4ED92E8CFC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9B3A60F-0FD8-90A5-DCF9-A81AABE98690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9CA7F520-FE03-0103-D34E-E9E9C289329D}"/>
              </a:ext>
            </a:extLst>
          </p:cNvPr>
          <p:cNvGrpSpPr/>
          <p:nvPr/>
        </p:nvGrpSpPr>
        <p:grpSpPr>
          <a:xfrm rot="16200000">
            <a:off x="4875059" y="2816286"/>
            <a:ext cx="226506" cy="425028"/>
            <a:chOff x="5661453" y="2606543"/>
            <a:chExt cx="275343" cy="516667"/>
          </a:xfrm>
        </p:grpSpPr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268120D2-2E01-7408-27BE-832C3259ECEF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EDBCB1CF-8800-67F5-B2A9-8D2BB351D3D2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1E16DF3-FD01-CB5B-6DB4-F0BBA3057495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42BA1136-71AD-EE5D-0A3C-54932FA8024E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05CDD5E6-016A-FB76-E329-8285B4A3F117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BEC8118D-E6EA-DB5A-8CF6-A6438ACC4694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DADEA258-9E1F-369D-744C-13A6C0AEE9DF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3EBB238B-5141-574F-6C37-97ACA49B47EC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B675A9B8-CE13-20A3-5378-32CF62DBD326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3" name="Rectangle: Rounded Corners 1082">
              <a:extLst>
                <a:ext uri="{FF2B5EF4-FFF2-40B4-BE49-F238E27FC236}">
                  <a16:creationId xmlns:a16="http://schemas.microsoft.com/office/drawing/2014/main" id="{FBD3F785-B15B-7A13-F8A2-EECEBE075DB6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D4EAA09E-8EDD-9CE4-F2AD-D2422AACC181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95" name="!!Group 1094">
            <a:extLst>
              <a:ext uri="{FF2B5EF4-FFF2-40B4-BE49-F238E27FC236}">
                <a16:creationId xmlns:a16="http://schemas.microsoft.com/office/drawing/2014/main" id="{002DFA02-FBFA-E319-3171-137C0DE8689B}"/>
              </a:ext>
            </a:extLst>
          </p:cNvPr>
          <p:cNvGrpSpPr/>
          <p:nvPr/>
        </p:nvGrpSpPr>
        <p:grpSpPr>
          <a:xfrm rot="16200000">
            <a:off x="4160469" y="4814593"/>
            <a:ext cx="388855" cy="310760"/>
            <a:chOff x="2868308" y="2241594"/>
            <a:chExt cx="150801" cy="120514"/>
          </a:xfrm>
        </p:grpSpPr>
        <p:grpSp>
          <p:nvGrpSpPr>
            <p:cNvPr id="1096" name="Group 1095">
              <a:extLst>
                <a:ext uri="{FF2B5EF4-FFF2-40B4-BE49-F238E27FC236}">
                  <a16:creationId xmlns:a16="http://schemas.microsoft.com/office/drawing/2014/main" id="{2E0D0FDF-5822-01E9-F872-398758778A2D}"/>
                </a:ext>
              </a:extLst>
            </p:cNvPr>
            <p:cNvGrpSpPr/>
            <p:nvPr/>
          </p:nvGrpSpPr>
          <p:grpSpPr>
            <a:xfrm rot="19712856">
              <a:off x="2947504" y="2316389"/>
              <a:ext cx="71605" cy="45719"/>
              <a:chOff x="3364807" y="1820427"/>
              <a:chExt cx="722492" cy="461298"/>
            </a:xfrm>
          </p:grpSpPr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62BE427B-BA46-F2E1-C0D6-1535DE00743D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E981571C-98CB-96F3-0DC6-03B30258FDF4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2B0DD4AC-3A70-6A71-044E-BD3F24D397BE}"/>
                </a:ext>
              </a:extLst>
            </p:cNvPr>
            <p:cNvGrpSpPr/>
            <p:nvPr/>
          </p:nvGrpSpPr>
          <p:grpSpPr>
            <a:xfrm rot="1293024">
              <a:off x="2868308" y="2273207"/>
              <a:ext cx="71605" cy="45719"/>
              <a:chOff x="3364807" y="1820427"/>
              <a:chExt cx="722492" cy="461298"/>
            </a:xfrm>
          </p:grpSpPr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D6EF27C2-159A-7DA5-CA73-DF825F720D71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F5E2CFD4-56FD-5CCF-7234-D76D37B95266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roup 1097">
              <a:extLst>
                <a:ext uri="{FF2B5EF4-FFF2-40B4-BE49-F238E27FC236}">
                  <a16:creationId xmlns:a16="http://schemas.microsoft.com/office/drawing/2014/main" id="{2D082CC0-E33C-CBD3-89BC-5BA0E0DD7E78}"/>
                </a:ext>
              </a:extLst>
            </p:cNvPr>
            <p:cNvGrpSpPr/>
            <p:nvPr/>
          </p:nvGrpSpPr>
          <p:grpSpPr>
            <a:xfrm rot="2044539">
              <a:off x="2933978" y="2241594"/>
              <a:ext cx="71605" cy="45719"/>
              <a:chOff x="3364807" y="1820427"/>
              <a:chExt cx="722492" cy="461298"/>
            </a:xfrm>
          </p:grpSpPr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2A1924F9-FB9F-F298-330C-30CC839BD99D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BBAF009E-D2BE-C9B7-3907-4CABE674EDFA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7" name="TextBox 636">
            <a:extLst>
              <a:ext uri="{FF2B5EF4-FFF2-40B4-BE49-F238E27FC236}">
                <a16:creationId xmlns:a16="http://schemas.microsoft.com/office/drawing/2014/main" id="{E97E962B-45AE-B3BF-3086-5063499FECBF}"/>
              </a:ext>
            </a:extLst>
          </p:cNvPr>
          <p:cNvSpPr txBox="1"/>
          <p:nvPr/>
        </p:nvSpPr>
        <p:spPr>
          <a:xfrm>
            <a:off x="6344323" y="2906738"/>
            <a:ext cx="421357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IgE</a:t>
            </a:r>
          </a:p>
        </p:txBody>
      </p: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44DDB162-7995-E486-8728-866CB30A9AAB}"/>
              </a:ext>
            </a:extLst>
          </p:cNvPr>
          <p:cNvGrpSpPr/>
          <p:nvPr/>
        </p:nvGrpSpPr>
        <p:grpSpPr>
          <a:xfrm rot="4238462">
            <a:off x="6267634" y="2688064"/>
            <a:ext cx="218000" cy="466468"/>
            <a:chOff x="3819059" y="2668007"/>
            <a:chExt cx="324158" cy="578954"/>
          </a:xfrm>
        </p:grpSpPr>
        <p:grpSp>
          <p:nvGrpSpPr>
            <p:cNvPr id="642" name="IgE">
              <a:extLst>
                <a:ext uri="{FF2B5EF4-FFF2-40B4-BE49-F238E27FC236}">
                  <a16:creationId xmlns:a16="http://schemas.microsoft.com/office/drawing/2014/main" id="{DCDA7799-68A6-A5EE-256F-56E18D7352C8}"/>
                </a:ext>
              </a:extLst>
            </p:cNvPr>
            <p:cNvGrpSpPr/>
            <p:nvPr/>
          </p:nvGrpSpPr>
          <p:grpSpPr>
            <a:xfrm rot="21375609">
              <a:off x="3834988" y="2731915"/>
              <a:ext cx="80708" cy="149600"/>
              <a:chOff x="1589813" y="4303987"/>
              <a:chExt cx="117387" cy="227029"/>
            </a:xfrm>
          </p:grpSpPr>
          <p:grpSp>
            <p:nvGrpSpPr>
              <p:cNvPr id="903" name="Group 902">
                <a:extLst>
                  <a:ext uri="{FF2B5EF4-FFF2-40B4-BE49-F238E27FC236}">
                    <a16:creationId xmlns:a16="http://schemas.microsoft.com/office/drawing/2014/main" id="{4C13B1E9-A4E6-2AF8-7CD2-DF9E23AD9BEA}"/>
                  </a:ext>
                </a:extLst>
              </p:cNvPr>
              <p:cNvGrpSpPr/>
              <p:nvPr/>
            </p:nvGrpSpPr>
            <p:grpSpPr>
              <a:xfrm>
                <a:off x="1628035" y="4393856"/>
                <a:ext cx="35288" cy="137160"/>
                <a:chOff x="1862907" y="3917244"/>
                <a:chExt cx="35288" cy="537298"/>
              </a:xfrm>
            </p:grpSpPr>
            <p:sp>
              <p:nvSpPr>
                <p:cNvPr id="910" name="Rectangle: Rounded Corners 909">
                  <a:extLst>
                    <a:ext uri="{FF2B5EF4-FFF2-40B4-BE49-F238E27FC236}">
                      <a16:creationId xmlns:a16="http://schemas.microsoft.com/office/drawing/2014/main" id="{1F343B59-602B-DC6C-BF19-99A332D4CDAD}"/>
                    </a:ext>
                  </a:extLst>
                </p:cNvPr>
                <p:cNvSpPr/>
                <p:nvPr/>
              </p:nvSpPr>
              <p:spPr>
                <a:xfrm>
                  <a:off x="1862907" y="3917244"/>
                  <a:ext cx="18289" cy="53729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Rectangle: Rounded Corners 910">
                  <a:extLst>
                    <a:ext uri="{FF2B5EF4-FFF2-40B4-BE49-F238E27FC236}">
                      <a16:creationId xmlns:a16="http://schemas.microsoft.com/office/drawing/2014/main" id="{1FDC3F52-B3A9-7137-E7E5-D28984E72708}"/>
                    </a:ext>
                  </a:extLst>
                </p:cNvPr>
                <p:cNvSpPr/>
                <p:nvPr/>
              </p:nvSpPr>
              <p:spPr>
                <a:xfrm>
                  <a:off x="1879906" y="3917250"/>
                  <a:ext cx="18289" cy="53729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4" name="Group 903">
                <a:extLst>
                  <a:ext uri="{FF2B5EF4-FFF2-40B4-BE49-F238E27FC236}">
                    <a16:creationId xmlns:a16="http://schemas.microsoft.com/office/drawing/2014/main" id="{E08E99E1-B647-8E3D-F21F-F930E1947F9D}"/>
                  </a:ext>
                </a:extLst>
              </p:cNvPr>
              <p:cNvGrpSpPr/>
              <p:nvPr/>
            </p:nvGrpSpPr>
            <p:grpSpPr>
              <a:xfrm rot="19869607">
                <a:off x="1589813" y="4303987"/>
                <a:ext cx="35288" cy="91440"/>
                <a:chOff x="1862926" y="3917177"/>
                <a:chExt cx="35288" cy="537296"/>
              </a:xfrm>
            </p:grpSpPr>
            <p:sp>
              <p:nvSpPr>
                <p:cNvPr id="908" name="Rectangle: Rounded Corners 907">
                  <a:extLst>
                    <a:ext uri="{FF2B5EF4-FFF2-40B4-BE49-F238E27FC236}">
                      <a16:creationId xmlns:a16="http://schemas.microsoft.com/office/drawing/2014/main" id="{093E9F30-0F83-1501-A430-D996BD02807D}"/>
                    </a:ext>
                  </a:extLst>
                </p:cNvPr>
                <p:cNvSpPr/>
                <p:nvPr/>
              </p:nvSpPr>
              <p:spPr>
                <a:xfrm>
                  <a:off x="1862926" y="3917185"/>
                  <a:ext cx="18288" cy="53728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Rectangle: Rounded Corners 908">
                  <a:extLst>
                    <a:ext uri="{FF2B5EF4-FFF2-40B4-BE49-F238E27FC236}">
                      <a16:creationId xmlns:a16="http://schemas.microsoft.com/office/drawing/2014/main" id="{9D6B1E56-62B5-F8B6-B2B1-84DD2AFAAE48}"/>
                    </a:ext>
                  </a:extLst>
                </p:cNvPr>
                <p:cNvSpPr/>
                <p:nvPr/>
              </p:nvSpPr>
              <p:spPr>
                <a:xfrm>
                  <a:off x="1879927" y="3917177"/>
                  <a:ext cx="18287" cy="53729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5" name="Group 904">
                <a:extLst>
                  <a:ext uri="{FF2B5EF4-FFF2-40B4-BE49-F238E27FC236}">
                    <a16:creationId xmlns:a16="http://schemas.microsoft.com/office/drawing/2014/main" id="{45EA88B2-B59A-D17E-CFB8-8107A5CA9696}"/>
                  </a:ext>
                </a:extLst>
              </p:cNvPr>
              <p:cNvGrpSpPr/>
              <p:nvPr/>
            </p:nvGrpSpPr>
            <p:grpSpPr>
              <a:xfrm rot="1730393" flipH="1">
                <a:off x="1671910" y="4304915"/>
                <a:ext cx="35290" cy="91440"/>
                <a:chOff x="1862921" y="3917155"/>
                <a:chExt cx="35290" cy="537297"/>
              </a:xfrm>
            </p:grpSpPr>
            <p:sp>
              <p:nvSpPr>
                <p:cNvPr id="906" name="Rectangle: Rounded Corners 905">
                  <a:extLst>
                    <a:ext uri="{FF2B5EF4-FFF2-40B4-BE49-F238E27FC236}">
                      <a16:creationId xmlns:a16="http://schemas.microsoft.com/office/drawing/2014/main" id="{167968A3-87F6-D1D1-6683-A1DFCC63D56F}"/>
                    </a:ext>
                  </a:extLst>
                </p:cNvPr>
                <p:cNvSpPr/>
                <p:nvPr/>
              </p:nvSpPr>
              <p:spPr>
                <a:xfrm>
                  <a:off x="1862921" y="3917167"/>
                  <a:ext cx="18290" cy="53728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Rectangle: Rounded Corners 906">
                  <a:extLst>
                    <a:ext uri="{FF2B5EF4-FFF2-40B4-BE49-F238E27FC236}">
                      <a16:creationId xmlns:a16="http://schemas.microsoft.com/office/drawing/2014/main" id="{7472E8AC-95A6-8AF1-4CF5-FCFC63CE1CC7}"/>
                    </a:ext>
                  </a:extLst>
                </p:cNvPr>
                <p:cNvSpPr/>
                <p:nvPr/>
              </p:nvSpPr>
              <p:spPr>
                <a:xfrm>
                  <a:off x="1879922" y="3917155"/>
                  <a:ext cx="18289" cy="53729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43" name="IgE">
              <a:extLst>
                <a:ext uri="{FF2B5EF4-FFF2-40B4-BE49-F238E27FC236}">
                  <a16:creationId xmlns:a16="http://schemas.microsoft.com/office/drawing/2014/main" id="{C16706CD-D4D1-FEB5-66DD-89BDA42D83DB}"/>
                </a:ext>
              </a:extLst>
            </p:cNvPr>
            <p:cNvGrpSpPr/>
            <p:nvPr/>
          </p:nvGrpSpPr>
          <p:grpSpPr>
            <a:xfrm rot="2263190">
              <a:off x="3938624" y="2763319"/>
              <a:ext cx="80709" cy="149598"/>
              <a:chOff x="1589807" y="4304036"/>
              <a:chExt cx="117389" cy="227029"/>
            </a:xfrm>
          </p:grpSpPr>
          <p:grpSp>
            <p:nvGrpSpPr>
              <p:cNvPr id="894" name="Group 893">
                <a:extLst>
                  <a:ext uri="{FF2B5EF4-FFF2-40B4-BE49-F238E27FC236}">
                    <a16:creationId xmlns:a16="http://schemas.microsoft.com/office/drawing/2014/main" id="{3F0B58BB-4E6C-D191-9A66-D1F40D977898}"/>
                  </a:ext>
                </a:extLst>
              </p:cNvPr>
              <p:cNvGrpSpPr/>
              <p:nvPr/>
            </p:nvGrpSpPr>
            <p:grpSpPr>
              <a:xfrm>
                <a:off x="1628027" y="4393899"/>
                <a:ext cx="35288" cy="137166"/>
                <a:chOff x="1862899" y="3917397"/>
                <a:chExt cx="35288" cy="537320"/>
              </a:xfrm>
            </p:grpSpPr>
            <p:sp>
              <p:nvSpPr>
                <p:cNvPr id="901" name="Rectangle: Rounded Corners 900">
                  <a:extLst>
                    <a:ext uri="{FF2B5EF4-FFF2-40B4-BE49-F238E27FC236}">
                      <a16:creationId xmlns:a16="http://schemas.microsoft.com/office/drawing/2014/main" id="{9CD482CB-FC91-2EB3-6922-7B4913B09C83}"/>
                    </a:ext>
                  </a:extLst>
                </p:cNvPr>
                <p:cNvSpPr/>
                <p:nvPr/>
              </p:nvSpPr>
              <p:spPr>
                <a:xfrm>
                  <a:off x="1862899" y="3917397"/>
                  <a:ext cx="18290" cy="53729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Rectangle: Rounded Corners 901">
                  <a:extLst>
                    <a:ext uri="{FF2B5EF4-FFF2-40B4-BE49-F238E27FC236}">
                      <a16:creationId xmlns:a16="http://schemas.microsoft.com/office/drawing/2014/main" id="{F5C87E46-353A-42EA-3A8A-67556CDEBE31}"/>
                    </a:ext>
                  </a:extLst>
                </p:cNvPr>
                <p:cNvSpPr/>
                <p:nvPr/>
              </p:nvSpPr>
              <p:spPr>
                <a:xfrm>
                  <a:off x="1879897" y="3917420"/>
                  <a:ext cx="18290" cy="53729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5" name="Group 894">
                <a:extLst>
                  <a:ext uri="{FF2B5EF4-FFF2-40B4-BE49-F238E27FC236}">
                    <a16:creationId xmlns:a16="http://schemas.microsoft.com/office/drawing/2014/main" id="{0F20A7C9-1950-5194-CE98-CEC0DF86FE5F}"/>
                  </a:ext>
                </a:extLst>
              </p:cNvPr>
              <p:cNvGrpSpPr/>
              <p:nvPr/>
            </p:nvGrpSpPr>
            <p:grpSpPr>
              <a:xfrm rot="19869607">
                <a:off x="1589807" y="4304036"/>
                <a:ext cx="35291" cy="91441"/>
                <a:chOff x="1862899" y="3917397"/>
                <a:chExt cx="35291" cy="537300"/>
              </a:xfrm>
            </p:grpSpPr>
            <p:sp>
              <p:nvSpPr>
                <p:cNvPr id="899" name="Rectangle: Rounded Corners 898">
                  <a:extLst>
                    <a:ext uri="{FF2B5EF4-FFF2-40B4-BE49-F238E27FC236}">
                      <a16:creationId xmlns:a16="http://schemas.microsoft.com/office/drawing/2014/main" id="{764F6868-A44C-3164-182E-7A6CE4CD49C9}"/>
                    </a:ext>
                  </a:extLst>
                </p:cNvPr>
                <p:cNvSpPr/>
                <p:nvPr/>
              </p:nvSpPr>
              <p:spPr>
                <a:xfrm>
                  <a:off x="1862899" y="3917403"/>
                  <a:ext cx="18289" cy="5372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Rectangle: Rounded Corners 899">
                  <a:extLst>
                    <a:ext uri="{FF2B5EF4-FFF2-40B4-BE49-F238E27FC236}">
                      <a16:creationId xmlns:a16="http://schemas.microsoft.com/office/drawing/2014/main" id="{EBEEA0D3-F7B1-0409-1DA1-392E4BF8B613}"/>
                    </a:ext>
                  </a:extLst>
                </p:cNvPr>
                <p:cNvSpPr/>
                <p:nvPr/>
              </p:nvSpPr>
              <p:spPr>
                <a:xfrm>
                  <a:off x="1879901" y="3917397"/>
                  <a:ext cx="18289" cy="5373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6" name="Group 895">
                <a:extLst>
                  <a:ext uri="{FF2B5EF4-FFF2-40B4-BE49-F238E27FC236}">
                    <a16:creationId xmlns:a16="http://schemas.microsoft.com/office/drawing/2014/main" id="{62774CFA-AAC1-6BAA-8366-0DCDC5FDF5D3}"/>
                  </a:ext>
                </a:extLst>
              </p:cNvPr>
              <p:cNvGrpSpPr/>
              <p:nvPr/>
            </p:nvGrpSpPr>
            <p:grpSpPr>
              <a:xfrm rot="1730393" flipH="1">
                <a:off x="1671901" y="4304957"/>
                <a:ext cx="35295" cy="91441"/>
                <a:chOff x="1862905" y="3917397"/>
                <a:chExt cx="35295" cy="537302"/>
              </a:xfrm>
            </p:grpSpPr>
            <p:sp>
              <p:nvSpPr>
                <p:cNvPr id="897" name="Rectangle: Rounded Corners 896">
                  <a:extLst>
                    <a:ext uri="{FF2B5EF4-FFF2-40B4-BE49-F238E27FC236}">
                      <a16:creationId xmlns:a16="http://schemas.microsoft.com/office/drawing/2014/main" id="{EE53478F-BF01-D9C4-D097-F6FCCBC6F2D3}"/>
                    </a:ext>
                  </a:extLst>
                </p:cNvPr>
                <p:cNvSpPr/>
                <p:nvPr/>
              </p:nvSpPr>
              <p:spPr>
                <a:xfrm>
                  <a:off x="1862905" y="3917397"/>
                  <a:ext cx="18290" cy="53730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Rectangle: Rounded Corners 897">
                  <a:extLst>
                    <a:ext uri="{FF2B5EF4-FFF2-40B4-BE49-F238E27FC236}">
                      <a16:creationId xmlns:a16="http://schemas.microsoft.com/office/drawing/2014/main" id="{9A304D88-6EE8-5ADE-B47D-FE9CB37256A3}"/>
                    </a:ext>
                  </a:extLst>
                </p:cNvPr>
                <p:cNvSpPr/>
                <p:nvPr/>
              </p:nvSpPr>
              <p:spPr>
                <a:xfrm>
                  <a:off x="1879911" y="3917408"/>
                  <a:ext cx="18289" cy="537289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44" name="IgE">
              <a:extLst>
                <a:ext uri="{FF2B5EF4-FFF2-40B4-BE49-F238E27FC236}">
                  <a16:creationId xmlns:a16="http://schemas.microsoft.com/office/drawing/2014/main" id="{E2AA1C20-9067-A953-AC47-F09684A3F273}"/>
                </a:ext>
              </a:extLst>
            </p:cNvPr>
            <p:cNvGrpSpPr/>
            <p:nvPr/>
          </p:nvGrpSpPr>
          <p:grpSpPr>
            <a:xfrm rot="5400000">
              <a:off x="4026501" y="2935822"/>
              <a:ext cx="77341" cy="156091"/>
              <a:chOff x="1589842" y="4304034"/>
              <a:chExt cx="117374" cy="227027"/>
            </a:xfrm>
          </p:grpSpPr>
          <p:grpSp>
            <p:nvGrpSpPr>
              <p:cNvPr id="885" name="Group 884">
                <a:extLst>
                  <a:ext uri="{FF2B5EF4-FFF2-40B4-BE49-F238E27FC236}">
                    <a16:creationId xmlns:a16="http://schemas.microsoft.com/office/drawing/2014/main" id="{6FA50DA3-4F33-B408-C108-2E3BB5CBA54E}"/>
                  </a:ext>
                </a:extLst>
              </p:cNvPr>
              <p:cNvGrpSpPr/>
              <p:nvPr/>
            </p:nvGrpSpPr>
            <p:grpSpPr>
              <a:xfrm>
                <a:off x="1628066" y="4382636"/>
                <a:ext cx="35290" cy="148425"/>
                <a:chOff x="1862938" y="3873290"/>
                <a:chExt cx="35290" cy="581427"/>
              </a:xfrm>
            </p:grpSpPr>
            <p:sp>
              <p:nvSpPr>
                <p:cNvPr id="892" name="Rectangle: Rounded Corners 891">
                  <a:extLst>
                    <a:ext uri="{FF2B5EF4-FFF2-40B4-BE49-F238E27FC236}">
                      <a16:creationId xmlns:a16="http://schemas.microsoft.com/office/drawing/2014/main" id="{621609D4-0D69-0FD2-CF9C-EDD57824696E}"/>
                    </a:ext>
                  </a:extLst>
                </p:cNvPr>
                <p:cNvSpPr/>
                <p:nvPr/>
              </p:nvSpPr>
              <p:spPr>
                <a:xfrm>
                  <a:off x="1862938" y="3917417"/>
                  <a:ext cx="18287" cy="5373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Rectangle: Rounded Corners 892">
                  <a:extLst>
                    <a:ext uri="{FF2B5EF4-FFF2-40B4-BE49-F238E27FC236}">
                      <a16:creationId xmlns:a16="http://schemas.microsoft.com/office/drawing/2014/main" id="{1DF7E1CC-A508-095D-2581-F375AB168F80}"/>
                    </a:ext>
                  </a:extLst>
                </p:cNvPr>
                <p:cNvSpPr/>
                <p:nvPr/>
              </p:nvSpPr>
              <p:spPr>
                <a:xfrm>
                  <a:off x="1879939" y="3873290"/>
                  <a:ext cx="18289" cy="537309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6" name="Group 885">
                <a:extLst>
                  <a:ext uri="{FF2B5EF4-FFF2-40B4-BE49-F238E27FC236}">
                    <a16:creationId xmlns:a16="http://schemas.microsoft.com/office/drawing/2014/main" id="{2AEF25FA-716E-D0C1-F35E-96B00C044082}"/>
                  </a:ext>
                </a:extLst>
              </p:cNvPr>
              <p:cNvGrpSpPr/>
              <p:nvPr/>
            </p:nvGrpSpPr>
            <p:grpSpPr>
              <a:xfrm rot="19869607">
                <a:off x="1589842" y="4304034"/>
                <a:ext cx="35281" cy="91442"/>
                <a:chOff x="1862930" y="3917491"/>
                <a:chExt cx="35281" cy="537308"/>
              </a:xfrm>
            </p:grpSpPr>
            <p:sp>
              <p:nvSpPr>
                <p:cNvPr id="890" name="Rectangle: Rounded Corners 889">
                  <a:extLst>
                    <a:ext uri="{FF2B5EF4-FFF2-40B4-BE49-F238E27FC236}">
                      <a16:creationId xmlns:a16="http://schemas.microsoft.com/office/drawing/2014/main" id="{C8EF12A0-F8FB-4DB4-671A-67EB2574C1C2}"/>
                    </a:ext>
                  </a:extLst>
                </p:cNvPr>
                <p:cNvSpPr/>
                <p:nvPr/>
              </p:nvSpPr>
              <p:spPr>
                <a:xfrm>
                  <a:off x="1862930" y="3917491"/>
                  <a:ext cx="18290" cy="5373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Rectangle: Rounded Corners 890">
                  <a:extLst>
                    <a:ext uri="{FF2B5EF4-FFF2-40B4-BE49-F238E27FC236}">
                      <a16:creationId xmlns:a16="http://schemas.microsoft.com/office/drawing/2014/main" id="{E92D6E9E-0E90-4C3B-A377-E6D7CD42DCD4}"/>
                    </a:ext>
                  </a:extLst>
                </p:cNvPr>
                <p:cNvSpPr/>
                <p:nvPr/>
              </p:nvSpPr>
              <p:spPr>
                <a:xfrm>
                  <a:off x="1879925" y="3917495"/>
                  <a:ext cx="18286" cy="53730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7" name="Group 886">
                <a:extLst>
                  <a:ext uri="{FF2B5EF4-FFF2-40B4-BE49-F238E27FC236}">
                    <a16:creationId xmlns:a16="http://schemas.microsoft.com/office/drawing/2014/main" id="{3C00B3E2-6BFF-44DB-1DCF-4565B4E77840}"/>
                  </a:ext>
                </a:extLst>
              </p:cNvPr>
              <p:cNvGrpSpPr/>
              <p:nvPr/>
            </p:nvGrpSpPr>
            <p:grpSpPr>
              <a:xfrm rot="1730393" flipH="1">
                <a:off x="1671931" y="4304961"/>
                <a:ext cx="35285" cy="91444"/>
                <a:chOff x="1862884" y="3917359"/>
                <a:chExt cx="35285" cy="537322"/>
              </a:xfrm>
            </p:grpSpPr>
            <p:sp>
              <p:nvSpPr>
                <p:cNvPr id="888" name="Rectangle: Rounded Corners 887">
                  <a:extLst>
                    <a:ext uri="{FF2B5EF4-FFF2-40B4-BE49-F238E27FC236}">
                      <a16:creationId xmlns:a16="http://schemas.microsoft.com/office/drawing/2014/main" id="{114A7A35-A660-F128-EE66-6DCB00779FC2}"/>
                    </a:ext>
                  </a:extLst>
                </p:cNvPr>
                <p:cNvSpPr/>
                <p:nvPr/>
              </p:nvSpPr>
              <p:spPr>
                <a:xfrm>
                  <a:off x="1862884" y="3917359"/>
                  <a:ext cx="18288" cy="53730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Rectangle: Rounded Corners 888">
                  <a:extLst>
                    <a:ext uri="{FF2B5EF4-FFF2-40B4-BE49-F238E27FC236}">
                      <a16:creationId xmlns:a16="http://schemas.microsoft.com/office/drawing/2014/main" id="{885CF88A-2F77-9D1A-99C0-6F9F32D244D8}"/>
                    </a:ext>
                  </a:extLst>
                </p:cNvPr>
                <p:cNvSpPr/>
                <p:nvPr/>
              </p:nvSpPr>
              <p:spPr>
                <a:xfrm>
                  <a:off x="1879882" y="3917376"/>
                  <a:ext cx="18287" cy="537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45" name="IgE">
              <a:extLst>
                <a:ext uri="{FF2B5EF4-FFF2-40B4-BE49-F238E27FC236}">
                  <a16:creationId xmlns:a16="http://schemas.microsoft.com/office/drawing/2014/main" id="{49B0C916-34AE-086F-E33B-185F542DD5D4}"/>
                </a:ext>
              </a:extLst>
            </p:cNvPr>
            <p:cNvGrpSpPr/>
            <p:nvPr/>
          </p:nvGrpSpPr>
          <p:grpSpPr>
            <a:xfrm rot="11983302">
              <a:off x="3819059" y="3097359"/>
              <a:ext cx="80709" cy="149602"/>
              <a:chOff x="1589809" y="4304029"/>
              <a:chExt cx="117391" cy="227033"/>
            </a:xfrm>
          </p:grpSpPr>
          <p:grpSp>
            <p:nvGrpSpPr>
              <p:cNvPr id="870" name="Group 869">
                <a:extLst>
                  <a:ext uri="{FF2B5EF4-FFF2-40B4-BE49-F238E27FC236}">
                    <a16:creationId xmlns:a16="http://schemas.microsoft.com/office/drawing/2014/main" id="{3E990DA2-CD82-8B74-4C35-2A16AF33440F}"/>
                  </a:ext>
                </a:extLst>
              </p:cNvPr>
              <p:cNvGrpSpPr/>
              <p:nvPr/>
            </p:nvGrpSpPr>
            <p:grpSpPr>
              <a:xfrm>
                <a:off x="1628029" y="4393900"/>
                <a:ext cx="35293" cy="137162"/>
                <a:chOff x="1862901" y="3917416"/>
                <a:chExt cx="35293" cy="537306"/>
              </a:xfrm>
            </p:grpSpPr>
            <p:sp>
              <p:nvSpPr>
                <p:cNvPr id="883" name="Rectangle: Rounded Corners 882">
                  <a:extLst>
                    <a:ext uri="{FF2B5EF4-FFF2-40B4-BE49-F238E27FC236}">
                      <a16:creationId xmlns:a16="http://schemas.microsoft.com/office/drawing/2014/main" id="{277F394E-8E7D-B3E6-D6C4-563B014B7EC2}"/>
                    </a:ext>
                  </a:extLst>
                </p:cNvPr>
                <p:cNvSpPr/>
                <p:nvPr/>
              </p:nvSpPr>
              <p:spPr>
                <a:xfrm>
                  <a:off x="1862901" y="3917429"/>
                  <a:ext cx="18288" cy="53729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Rectangle: Rounded Corners 883">
                  <a:extLst>
                    <a:ext uri="{FF2B5EF4-FFF2-40B4-BE49-F238E27FC236}">
                      <a16:creationId xmlns:a16="http://schemas.microsoft.com/office/drawing/2014/main" id="{A000FBB4-340E-1F12-B1A0-8D2BCEEE69C3}"/>
                    </a:ext>
                  </a:extLst>
                </p:cNvPr>
                <p:cNvSpPr/>
                <p:nvPr/>
              </p:nvSpPr>
              <p:spPr>
                <a:xfrm>
                  <a:off x="1879908" y="3917416"/>
                  <a:ext cx="18286" cy="53729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1" name="Group 870">
                <a:extLst>
                  <a:ext uri="{FF2B5EF4-FFF2-40B4-BE49-F238E27FC236}">
                    <a16:creationId xmlns:a16="http://schemas.microsoft.com/office/drawing/2014/main" id="{79B0A6E2-D44E-2883-C31A-BC904EBC669C}"/>
                  </a:ext>
                </a:extLst>
              </p:cNvPr>
              <p:cNvGrpSpPr/>
              <p:nvPr/>
            </p:nvGrpSpPr>
            <p:grpSpPr>
              <a:xfrm rot="19869607">
                <a:off x="1589809" y="4304029"/>
                <a:ext cx="35287" cy="91444"/>
                <a:chOff x="1862902" y="3917369"/>
                <a:chExt cx="35287" cy="537319"/>
              </a:xfrm>
            </p:grpSpPr>
            <p:sp>
              <p:nvSpPr>
                <p:cNvPr id="881" name="Rectangle: Rounded Corners 880">
                  <a:extLst>
                    <a:ext uri="{FF2B5EF4-FFF2-40B4-BE49-F238E27FC236}">
                      <a16:creationId xmlns:a16="http://schemas.microsoft.com/office/drawing/2014/main" id="{6D559ED1-7E05-5AB3-0827-AFF39A9C0407}"/>
                    </a:ext>
                  </a:extLst>
                </p:cNvPr>
                <p:cNvSpPr/>
                <p:nvPr/>
              </p:nvSpPr>
              <p:spPr>
                <a:xfrm>
                  <a:off x="1862902" y="3917390"/>
                  <a:ext cx="18290" cy="53729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Rectangle: Rounded Corners 881">
                  <a:extLst>
                    <a:ext uri="{FF2B5EF4-FFF2-40B4-BE49-F238E27FC236}">
                      <a16:creationId xmlns:a16="http://schemas.microsoft.com/office/drawing/2014/main" id="{78120AD8-A65C-5F76-D705-4814ECA012E2}"/>
                    </a:ext>
                  </a:extLst>
                </p:cNvPr>
                <p:cNvSpPr/>
                <p:nvPr/>
              </p:nvSpPr>
              <p:spPr>
                <a:xfrm>
                  <a:off x="1879901" y="3917369"/>
                  <a:ext cx="18288" cy="53729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2" name="Group 871">
                <a:extLst>
                  <a:ext uri="{FF2B5EF4-FFF2-40B4-BE49-F238E27FC236}">
                    <a16:creationId xmlns:a16="http://schemas.microsoft.com/office/drawing/2014/main" id="{E950A506-4937-3091-4945-57DB68D32B35}"/>
                  </a:ext>
                </a:extLst>
              </p:cNvPr>
              <p:cNvGrpSpPr/>
              <p:nvPr/>
            </p:nvGrpSpPr>
            <p:grpSpPr>
              <a:xfrm rot="1730393" flipH="1">
                <a:off x="1671910" y="4304957"/>
                <a:ext cx="35290" cy="91441"/>
                <a:chOff x="1862901" y="3917416"/>
                <a:chExt cx="35290" cy="537307"/>
              </a:xfrm>
            </p:grpSpPr>
            <p:sp>
              <p:nvSpPr>
                <p:cNvPr id="873" name="Rectangle: Rounded Corners 872">
                  <a:extLst>
                    <a:ext uri="{FF2B5EF4-FFF2-40B4-BE49-F238E27FC236}">
                      <a16:creationId xmlns:a16="http://schemas.microsoft.com/office/drawing/2014/main" id="{C830AD4A-5F81-71D6-F216-4AC3E619B85F}"/>
                    </a:ext>
                  </a:extLst>
                </p:cNvPr>
                <p:cNvSpPr/>
                <p:nvPr/>
              </p:nvSpPr>
              <p:spPr>
                <a:xfrm>
                  <a:off x="1862901" y="3917423"/>
                  <a:ext cx="18290" cy="5373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Rectangle: Rounded Corners 873">
                  <a:extLst>
                    <a:ext uri="{FF2B5EF4-FFF2-40B4-BE49-F238E27FC236}">
                      <a16:creationId xmlns:a16="http://schemas.microsoft.com/office/drawing/2014/main" id="{B2F7DA81-9687-D39B-75AF-7F4D6796C4D7}"/>
                    </a:ext>
                  </a:extLst>
                </p:cNvPr>
                <p:cNvSpPr/>
                <p:nvPr/>
              </p:nvSpPr>
              <p:spPr>
                <a:xfrm>
                  <a:off x="1879905" y="3917416"/>
                  <a:ext cx="18286" cy="5373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30FD404C-DD21-BAD9-29F1-BC3BD9C7C7F3}"/>
                </a:ext>
              </a:extLst>
            </p:cNvPr>
            <p:cNvSpPr/>
            <p:nvPr/>
          </p:nvSpPr>
          <p:spPr>
            <a:xfrm rot="10800000">
              <a:off x="3910336" y="2668007"/>
              <a:ext cx="87807" cy="84154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id="{C4B9CBD8-AD77-8F8B-6A2F-23B35ECF59B0}"/>
                </a:ext>
              </a:extLst>
            </p:cNvPr>
            <p:cNvGrpSpPr/>
            <p:nvPr/>
          </p:nvGrpSpPr>
          <p:grpSpPr>
            <a:xfrm>
              <a:off x="3832852" y="2829187"/>
              <a:ext cx="231763" cy="243818"/>
              <a:chOff x="2865402" y="2603021"/>
              <a:chExt cx="252002" cy="251999"/>
            </a:xfrm>
          </p:grpSpPr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CAF761B5-A410-7E83-A2C5-700AC3317E8A}"/>
                  </a:ext>
                </a:extLst>
              </p:cNvPr>
              <p:cNvSpPr/>
              <p:nvPr/>
            </p:nvSpPr>
            <p:spPr>
              <a:xfrm rot="8224245">
                <a:off x="2865402" y="2603021"/>
                <a:ext cx="252002" cy="251999"/>
              </a:xfrm>
              <a:prstGeom prst="ellipse">
                <a:avLst/>
              </a:prstGeom>
              <a:solidFill>
                <a:srgbClr val="CBD3D5"/>
              </a:solidFill>
              <a:ln w="9525" cap="flat" cmpd="sng" algn="ctr">
                <a:solidFill>
                  <a:srgbClr val="1F859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7378ED90-11C7-0C11-00CF-D8558A128F97}"/>
                  </a:ext>
                </a:extLst>
              </p:cNvPr>
              <p:cNvGrpSpPr/>
              <p:nvPr/>
            </p:nvGrpSpPr>
            <p:grpSpPr>
              <a:xfrm>
                <a:off x="2894733" y="2625536"/>
                <a:ext cx="196628" cy="207140"/>
                <a:chOff x="2894733" y="2625536"/>
                <a:chExt cx="196628" cy="207140"/>
              </a:xfrm>
            </p:grpSpPr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819CE475-1A0F-925B-D626-D0B8973D4033}"/>
                    </a:ext>
                  </a:extLst>
                </p:cNvPr>
                <p:cNvGrpSpPr/>
                <p:nvPr/>
              </p:nvGrpSpPr>
              <p:grpSpPr>
                <a:xfrm rot="5697808">
                  <a:off x="2887608" y="2647046"/>
                  <a:ext cx="142049" cy="127800"/>
                  <a:chOff x="8770417" y="4145229"/>
                  <a:chExt cx="307647" cy="276791"/>
                </a:xfrm>
                <a:solidFill>
                  <a:srgbClr val="1F8591"/>
                </a:solidFill>
              </p:grpSpPr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id="{479621DC-3429-AA0B-1EA0-0F6B7A171564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894" y="4215606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id="{E7614F63-D342-FD72-7599-FA920AE9DCD4}"/>
                      </a:ext>
                    </a:extLst>
                  </p:cNvPr>
                  <p:cNvSpPr/>
                  <p:nvPr/>
                </p:nvSpPr>
                <p:spPr>
                  <a:xfrm rot="6799576">
                    <a:off x="8855890" y="4253073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:a16="http://schemas.microsoft.com/office/drawing/2014/main" id="{3164FD5A-88C2-9CB2-FC7E-CBDB4730E638}"/>
                      </a:ext>
                    </a:extLst>
                  </p:cNvPr>
                  <p:cNvSpPr/>
                  <p:nvPr/>
                </p:nvSpPr>
                <p:spPr>
                  <a:xfrm>
                    <a:off x="8949683" y="4188205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:a16="http://schemas.microsoft.com/office/drawing/2014/main" id="{63CF5199-4ECD-D19F-C7ED-387BABAE0F43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36" y="4146486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1" name="Freeform: Shape 850">
                    <a:extLst>
                      <a:ext uri="{FF2B5EF4-FFF2-40B4-BE49-F238E27FC236}">
                        <a16:creationId xmlns:a16="http://schemas.microsoft.com/office/drawing/2014/main" id="{4501E4C5-5425-2163-7851-D344600DA8AA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27" y="4390353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2" name="Freeform: Shape 851">
                    <a:extLst>
                      <a:ext uri="{FF2B5EF4-FFF2-40B4-BE49-F238E27FC236}">
                        <a16:creationId xmlns:a16="http://schemas.microsoft.com/office/drawing/2014/main" id="{46C66878-9595-C715-09D7-D7D362540E83}"/>
                      </a:ext>
                    </a:extLst>
                  </p:cNvPr>
                  <p:cNvSpPr/>
                  <p:nvPr/>
                </p:nvSpPr>
                <p:spPr>
                  <a:xfrm>
                    <a:off x="8878842" y="4215603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:a16="http://schemas.microsoft.com/office/drawing/2014/main" id="{C08ED585-2E45-E55D-7B85-B10DDF0FD0FF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372" y="427836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:a16="http://schemas.microsoft.com/office/drawing/2014/main" id="{F56F75B5-460A-415D-6A70-3CF8350339E8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129" y="4302940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id="{130ED17A-1F9B-E182-2F13-9D84C5513A8E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696" y="4140657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:a16="http://schemas.microsoft.com/office/drawing/2014/main" id="{8F6FE368-81B9-DBE6-74E7-60659D18EB5E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506" y="434299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8E3CE855-6BC3-D243-429E-2D506E789555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34" y="4317764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48530B7A-6C2F-0F8A-CD37-090FF1250F3C}"/>
                      </a:ext>
                    </a:extLst>
                  </p:cNvPr>
                  <p:cNvSpPr/>
                  <p:nvPr/>
                </p:nvSpPr>
                <p:spPr>
                  <a:xfrm>
                    <a:off x="9018396" y="432953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4" name="Rectangle: Rounded Corners 863">
                    <a:extLst>
                      <a:ext uri="{FF2B5EF4-FFF2-40B4-BE49-F238E27FC236}">
                        <a16:creationId xmlns:a16="http://schemas.microsoft.com/office/drawing/2014/main" id="{3651B3C0-FB32-12B1-65C7-B5C508CFD4B4}"/>
                      </a:ext>
                    </a:extLst>
                  </p:cNvPr>
                  <p:cNvSpPr/>
                  <p:nvPr/>
                </p:nvSpPr>
                <p:spPr>
                  <a:xfrm>
                    <a:off x="8886998" y="4403730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5" name="Rectangle: Rounded Corners 864">
                    <a:extLst>
                      <a:ext uri="{FF2B5EF4-FFF2-40B4-BE49-F238E27FC236}">
                        <a16:creationId xmlns:a16="http://schemas.microsoft.com/office/drawing/2014/main" id="{BF275186-3E83-0A72-A5E3-1E3E54761B08}"/>
                      </a:ext>
                    </a:extLst>
                  </p:cNvPr>
                  <p:cNvSpPr/>
                  <p:nvPr/>
                </p:nvSpPr>
                <p:spPr>
                  <a:xfrm>
                    <a:off x="8858163" y="4291371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6" name="Rectangle: Rounded Corners 865">
                    <a:extLst>
                      <a:ext uri="{FF2B5EF4-FFF2-40B4-BE49-F238E27FC236}">
                        <a16:creationId xmlns:a16="http://schemas.microsoft.com/office/drawing/2014/main" id="{88A25E7F-DC75-5837-0E6E-5E9797E2AC4E}"/>
                      </a:ext>
                    </a:extLst>
                  </p:cNvPr>
                  <p:cNvSpPr/>
                  <p:nvPr/>
                </p:nvSpPr>
                <p:spPr>
                  <a:xfrm>
                    <a:off x="8770417" y="4196139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7" name="Rectangle: Rounded Corners 866">
                    <a:extLst>
                      <a:ext uri="{FF2B5EF4-FFF2-40B4-BE49-F238E27FC236}">
                        <a16:creationId xmlns:a16="http://schemas.microsoft.com/office/drawing/2014/main" id="{F6CAAE2D-8AE8-8120-4AC0-E37F5576BF07}"/>
                      </a:ext>
                    </a:extLst>
                  </p:cNvPr>
                  <p:cNvSpPr/>
                  <p:nvPr/>
                </p:nvSpPr>
                <p:spPr>
                  <a:xfrm>
                    <a:off x="8924862" y="4240076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8" name="Rectangle: Rounded Corners 867">
                    <a:extLst>
                      <a:ext uri="{FF2B5EF4-FFF2-40B4-BE49-F238E27FC236}">
                        <a16:creationId xmlns:a16="http://schemas.microsoft.com/office/drawing/2014/main" id="{51EEEAD9-8067-1048-1FDB-C20D7B7726B3}"/>
                      </a:ext>
                    </a:extLst>
                  </p:cNvPr>
                  <p:cNvSpPr/>
                  <p:nvPr/>
                </p:nvSpPr>
                <p:spPr>
                  <a:xfrm>
                    <a:off x="9050632" y="4293978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9" name="Rectangle: Rounded Corners 868">
                    <a:extLst>
                      <a:ext uri="{FF2B5EF4-FFF2-40B4-BE49-F238E27FC236}">
                        <a16:creationId xmlns:a16="http://schemas.microsoft.com/office/drawing/2014/main" id="{700F9BD4-CA60-F790-C418-14121E50E5C5}"/>
                      </a:ext>
                    </a:extLst>
                  </p:cNvPr>
                  <p:cNvSpPr/>
                  <p:nvPr/>
                </p:nvSpPr>
                <p:spPr>
                  <a:xfrm>
                    <a:off x="8817073" y="4394598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6BB48862-4EDA-D733-1EA0-53670CAEE49E}"/>
                    </a:ext>
                  </a:extLst>
                </p:cNvPr>
                <p:cNvGrpSpPr/>
                <p:nvPr/>
              </p:nvGrpSpPr>
              <p:grpSpPr>
                <a:xfrm rot="14018184">
                  <a:off x="2944571" y="2632632"/>
                  <a:ext cx="141780" cy="127587"/>
                  <a:chOff x="8771018" y="4145234"/>
                  <a:chExt cx="307068" cy="276328"/>
                </a:xfrm>
                <a:solidFill>
                  <a:srgbClr val="1F8591"/>
                </a:solidFill>
              </p:grpSpPr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id="{9294873A-7233-246C-8572-80669DF37993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58" y="4215625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id="{CB77CF06-82D0-2BFF-BB0F-EC43E679CABA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90" y="4146505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id="{F48932E5-EB70-5AB7-80B4-C59903106726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69" y="4390371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id="{5FEA8019-1AE4-C4CE-6D3C-FA752652D25C}"/>
                      </a:ext>
                    </a:extLst>
                  </p:cNvPr>
                  <p:cNvSpPr/>
                  <p:nvPr/>
                </p:nvSpPr>
                <p:spPr>
                  <a:xfrm>
                    <a:off x="8929584" y="4287209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BBCB8F7B-2D26-F549-5D34-0F96A8B87D94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301" y="4278430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:a16="http://schemas.microsoft.com/office/drawing/2014/main" id="{DFCF7750-A85F-C2E0-850C-BD5CCC269E56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6862" y="4302771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id="{C77DFB0D-A8F8-8C5A-7300-4F3243A88ECB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711" y="4140662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:a16="http://schemas.microsoft.com/office/drawing/2014/main" id="{E8458472-98C4-66E2-1CFA-20F99032DCA7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2970" y="4342640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9" name="Freeform: Shape 838">
                    <a:extLst>
                      <a:ext uri="{FF2B5EF4-FFF2-40B4-BE49-F238E27FC236}">
                        <a16:creationId xmlns:a16="http://schemas.microsoft.com/office/drawing/2014/main" id="{F672C26A-1676-F3EF-18A7-AEB3082C49B2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8" y="4317762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:a16="http://schemas.microsoft.com/office/drawing/2014/main" id="{DE0520D8-8D00-B321-6FE1-5EBE7A0911D0}"/>
                      </a:ext>
                    </a:extLst>
                  </p:cNvPr>
                  <p:cNvSpPr/>
                  <p:nvPr/>
                </p:nvSpPr>
                <p:spPr>
                  <a:xfrm>
                    <a:off x="9018413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id="{B3D0AA5B-CD81-3FAA-98AF-8341B6F1A303}"/>
                      </a:ext>
                    </a:extLst>
                  </p:cNvPr>
                  <p:cNvSpPr/>
                  <p:nvPr/>
                </p:nvSpPr>
                <p:spPr>
                  <a:xfrm rot="18952815">
                    <a:off x="8990837" y="423676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2" name="Rectangle: Rounded Corners 841">
                    <a:extLst>
                      <a:ext uri="{FF2B5EF4-FFF2-40B4-BE49-F238E27FC236}">
                        <a16:creationId xmlns:a16="http://schemas.microsoft.com/office/drawing/2014/main" id="{84D85444-6064-4748-D791-FAD79613587D}"/>
                      </a:ext>
                    </a:extLst>
                  </p:cNvPr>
                  <p:cNvSpPr/>
                  <p:nvPr/>
                </p:nvSpPr>
                <p:spPr>
                  <a:xfrm>
                    <a:off x="8886301" y="4403273"/>
                    <a:ext cx="27432" cy="18289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3" name="Rectangle: Rounded Corners 842">
                    <a:extLst>
                      <a:ext uri="{FF2B5EF4-FFF2-40B4-BE49-F238E27FC236}">
                        <a16:creationId xmlns:a16="http://schemas.microsoft.com/office/drawing/2014/main" id="{6F1F4C4F-159D-DEC2-3109-545CA3EEB29E}"/>
                      </a:ext>
                    </a:extLst>
                  </p:cNvPr>
                  <p:cNvSpPr/>
                  <p:nvPr/>
                </p:nvSpPr>
                <p:spPr>
                  <a:xfrm>
                    <a:off x="8858178" y="4291372"/>
                    <a:ext cx="27432" cy="18289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4" name="Rectangle: Rounded Corners 843">
                    <a:extLst>
                      <a:ext uri="{FF2B5EF4-FFF2-40B4-BE49-F238E27FC236}">
                        <a16:creationId xmlns:a16="http://schemas.microsoft.com/office/drawing/2014/main" id="{8193155C-34E6-7025-408A-7CB39A498342}"/>
                      </a:ext>
                    </a:extLst>
                  </p:cNvPr>
                  <p:cNvSpPr/>
                  <p:nvPr/>
                </p:nvSpPr>
                <p:spPr>
                  <a:xfrm>
                    <a:off x="8771018" y="4196596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5" name="Rectangle: Rounded Corners 844">
                    <a:extLst>
                      <a:ext uri="{FF2B5EF4-FFF2-40B4-BE49-F238E27FC236}">
                        <a16:creationId xmlns:a16="http://schemas.microsoft.com/office/drawing/2014/main" id="{25761EAA-6BF3-909C-6735-70503D7F9698}"/>
                      </a:ext>
                    </a:extLst>
                  </p:cNvPr>
                  <p:cNvSpPr/>
                  <p:nvPr/>
                </p:nvSpPr>
                <p:spPr>
                  <a:xfrm>
                    <a:off x="9050654" y="4293990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6" name="Rectangle: Rounded Corners 845">
                    <a:extLst>
                      <a:ext uri="{FF2B5EF4-FFF2-40B4-BE49-F238E27FC236}">
                        <a16:creationId xmlns:a16="http://schemas.microsoft.com/office/drawing/2014/main" id="{BC3D1B68-011D-F186-1C93-12050E196AE3}"/>
                      </a:ext>
                    </a:extLst>
                  </p:cNvPr>
                  <p:cNvSpPr/>
                  <p:nvPr/>
                </p:nvSpPr>
                <p:spPr>
                  <a:xfrm>
                    <a:off x="8817098" y="4394609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280394D8-F70E-44A5-FED8-7C44A55F90DE}"/>
                    </a:ext>
                  </a:extLst>
                </p:cNvPr>
                <p:cNvGrpSpPr/>
                <p:nvPr/>
              </p:nvGrpSpPr>
              <p:grpSpPr>
                <a:xfrm rot="21021678">
                  <a:off x="2897825" y="2694834"/>
                  <a:ext cx="142050" cy="127464"/>
                  <a:chOff x="8770426" y="4145961"/>
                  <a:chExt cx="307651" cy="276062"/>
                </a:xfrm>
                <a:solidFill>
                  <a:srgbClr val="1F8591"/>
                </a:solidFill>
              </p:grpSpPr>
              <p:sp>
                <p:nvSpPr>
                  <p:cNvPr id="739" name="Freeform: Shape 738">
                    <a:extLst>
                      <a:ext uri="{FF2B5EF4-FFF2-40B4-BE49-F238E27FC236}">
                        <a16:creationId xmlns:a16="http://schemas.microsoft.com/office/drawing/2014/main" id="{EED3C20F-0911-1C7F-99B4-E669BAEC7970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4056" y="4214891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id="{61DBFE0B-3DB4-58C4-CF61-54BBA4A70DA5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45" y="4146588"/>
                    <a:ext cx="27432" cy="27434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8667F8C8-AB63-B1DB-82B4-009213D6F6CB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3971" y="4390767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2" name="Freeform: Shape 811">
                    <a:extLst>
                      <a:ext uri="{FF2B5EF4-FFF2-40B4-BE49-F238E27FC236}">
                        <a16:creationId xmlns:a16="http://schemas.microsoft.com/office/drawing/2014/main" id="{BF351FD8-F460-6712-36BE-44EFAFEBDB33}"/>
                      </a:ext>
                    </a:extLst>
                  </p:cNvPr>
                  <p:cNvSpPr/>
                  <p:nvPr/>
                </p:nvSpPr>
                <p:spPr>
                  <a:xfrm>
                    <a:off x="8878797" y="4215605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3" name="Freeform: Shape 812">
                    <a:extLst>
                      <a:ext uri="{FF2B5EF4-FFF2-40B4-BE49-F238E27FC236}">
                        <a16:creationId xmlns:a16="http://schemas.microsoft.com/office/drawing/2014/main" id="{78C54934-1C3A-1722-FF6C-E324C8EDADF5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7" y="4278377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:a16="http://schemas.microsoft.com/office/drawing/2014/main" id="{042CCAD3-71B9-75E0-DE96-9CE8112D5E55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082" y="4302937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:a16="http://schemas.microsoft.com/office/drawing/2014/main" id="{488B5BFF-AA10-94BA-EA57-F919FB589FF3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4" y="4342985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6" name="Freeform: Shape 815">
                    <a:extLst>
                      <a:ext uri="{FF2B5EF4-FFF2-40B4-BE49-F238E27FC236}">
                        <a16:creationId xmlns:a16="http://schemas.microsoft.com/office/drawing/2014/main" id="{8F711591-4589-3220-3475-0ABF2728165D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48" y="431778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7" name="Freeform: Shape 816">
                    <a:extLst>
                      <a:ext uri="{FF2B5EF4-FFF2-40B4-BE49-F238E27FC236}">
                        <a16:creationId xmlns:a16="http://schemas.microsoft.com/office/drawing/2014/main" id="{BFF87978-CD28-9B8E-B2A9-EEE0A2B70C43}"/>
                      </a:ext>
                    </a:extLst>
                  </p:cNvPr>
                  <p:cNvSpPr/>
                  <p:nvPr/>
                </p:nvSpPr>
                <p:spPr>
                  <a:xfrm>
                    <a:off x="9018413" y="4329525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8" name="Rectangle: Rounded Corners 817">
                    <a:extLst>
                      <a:ext uri="{FF2B5EF4-FFF2-40B4-BE49-F238E27FC236}">
                        <a16:creationId xmlns:a16="http://schemas.microsoft.com/office/drawing/2014/main" id="{6B57B294-92DD-6F6A-A9FE-097B575FE146}"/>
                      </a:ext>
                    </a:extLst>
                  </p:cNvPr>
                  <p:cNvSpPr/>
                  <p:nvPr/>
                </p:nvSpPr>
                <p:spPr>
                  <a:xfrm>
                    <a:off x="8886900" y="4403735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9" name="Rectangle: Rounded Corners 818">
                    <a:extLst>
                      <a:ext uri="{FF2B5EF4-FFF2-40B4-BE49-F238E27FC236}">
                        <a16:creationId xmlns:a16="http://schemas.microsoft.com/office/drawing/2014/main" id="{4BE244EB-CCE5-4291-1734-E7362E1E89AD}"/>
                      </a:ext>
                    </a:extLst>
                  </p:cNvPr>
                  <p:cNvSpPr/>
                  <p:nvPr/>
                </p:nvSpPr>
                <p:spPr>
                  <a:xfrm>
                    <a:off x="8858172" y="4291369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0" name="Rectangle: Rounded Corners 819">
                    <a:extLst>
                      <a:ext uri="{FF2B5EF4-FFF2-40B4-BE49-F238E27FC236}">
                        <a16:creationId xmlns:a16="http://schemas.microsoft.com/office/drawing/2014/main" id="{EDD65847-7016-3A17-0EEA-577E5418B08C}"/>
                      </a:ext>
                    </a:extLst>
                  </p:cNvPr>
                  <p:cNvSpPr/>
                  <p:nvPr/>
                </p:nvSpPr>
                <p:spPr>
                  <a:xfrm>
                    <a:off x="8770426" y="4196138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1" name="Rectangle: Rounded Corners 820">
                    <a:extLst>
                      <a:ext uri="{FF2B5EF4-FFF2-40B4-BE49-F238E27FC236}">
                        <a16:creationId xmlns:a16="http://schemas.microsoft.com/office/drawing/2014/main" id="{B6C52A5A-543D-B4E7-B90D-D0C5E5BE192F}"/>
                      </a:ext>
                    </a:extLst>
                  </p:cNvPr>
                  <p:cNvSpPr/>
                  <p:nvPr/>
                </p:nvSpPr>
                <p:spPr>
                  <a:xfrm>
                    <a:off x="9050646" y="4293976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2" name="Rectangle: Rounded Corners 821">
                    <a:extLst>
                      <a:ext uri="{FF2B5EF4-FFF2-40B4-BE49-F238E27FC236}">
                        <a16:creationId xmlns:a16="http://schemas.microsoft.com/office/drawing/2014/main" id="{C7FED5DD-BD1A-D4C3-55E9-B4753DA88C37}"/>
                      </a:ext>
                    </a:extLst>
                  </p:cNvPr>
                  <p:cNvSpPr/>
                  <p:nvPr/>
                </p:nvSpPr>
                <p:spPr>
                  <a:xfrm>
                    <a:off x="8817085" y="4394593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3" name="Rectangle: Rounded Corners 822">
                    <a:extLst>
                      <a:ext uri="{FF2B5EF4-FFF2-40B4-BE49-F238E27FC236}">
                        <a16:creationId xmlns:a16="http://schemas.microsoft.com/office/drawing/2014/main" id="{8649D52C-A6D8-59E1-72DC-E9F3A00EDBA0}"/>
                      </a:ext>
                    </a:extLst>
                  </p:cNvPr>
                  <p:cNvSpPr/>
                  <p:nvPr/>
                </p:nvSpPr>
                <p:spPr>
                  <a:xfrm>
                    <a:off x="8894097" y="4145961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7EEF8CD2-CE78-ED25-6DA6-E79EDE251944}"/>
                    </a:ext>
                  </a:extLst>
                </p:cNvPr>
                <p:cNvGrpSpPr/>
                <p:nvPr/>
              </p:nvGrpSpPr>
              <p:grpSpPr>
                <a:xfrm rot="5697808">
                  <a:off x="2951405" y="2697749"/>
                  <a:ext cx="142050" cy="127804"/>
                  <a:chOff x="8770407" y="4145225"/>
                  <a:chExt cx="307649" cy="276801"/>
                </a:xfrm>
                <a:solidFill>
                  <a:srgbClr val="1F8591"/>
                </a:solidFill>
              </p:grpSpPr>
              <p:sp>
                <p:nvSpPr>
                  <p:cNvPr id="679" name="Freeform: Shape 678">
                    <a:extLst>
                      <a:ext uri="{FF2B5EF4-FFF2-40B4-BE49-F238E27FC236}">
                        <a16:creationId xmlns:a16="http://schemas.microsoft.com/office/drawing/2014/main" id="{486B3C56-B60F-4974-1C17-B206B0E6D1D1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1" y="4215604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FBBB662B-4B68-6D49-862B-F8651F4C7F0A}"/>
                      </a:ext>
                    </a:extLst>
                  </p:cNvPr>
                  <p:cNvSpPr/>
                  <p:nvPr/>
                </p:nvSpPr>
                <p:spPr>
                  <a:xfrm rot="6799576">
                    <a:off x="8855933" y="4253068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id="{A91C08CC-CC48-B46F-C8AD-B9BD70C9B333}"/>
                      </a:ext>
                    </a:extLst>
                  </p:cNvPr>
                  <p:cNvSpPr/>
                  <p:nvPr/>
                </p:nvSpPr>
                <p:spPr>
                  <a:xfrm>
                    <a:off x="8949704" y="4188205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:a16="http://schemas.microsoft.com/office/drawing/2014/main" id="{088D12BB-3DA4-7F13-97CA-3CAF4D5513CE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56" y="4146483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id="{85683FCC-5496-87EA-2056-B28EFB6F288C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39" y="4390351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:a16="http://schemas.microsoft.com/office/drawing/2014/main" id="{EB104B72-99A4-97A0-A16D-4C7AE60D1BCA}"/>
                      </a:ext>
                    </a:extLst>
                  </p:cNvPr>
                  <p:cNvSpPr/>
                  <p:nvPr/>
                </p:nvSpPr>
                <p:spPr>
                  <a:xfrm>
                    <a:off x="8878842" y="4215601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id="{882D064E-426E-3EAA-2293-CEDC170B3457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368" y="4278367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58948F16-C8F6-8EDA-F14F-0A9712B81781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690" y="4140653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:a16="http://schemas.microsoft.com/office/drawing/2014/main" id="{2FFF6EF6-C979-14C9-B5DF-D639C5386160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555" y="434298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B23391FC-7510-DF3E-7A51-E624B6C92BE7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37" y="4317763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FE74745A-41B7-5AEC-5241-79015E549E48}"/>
                      </a:ext>
                    </a:extLst>
                  </p:cNvPr>
                  <p:cNvSpPr/>
                  <p:nvPr/>
                </p:nvSpPr>
                <p:spPr>
                  <a:xfrm>
                    <a:off x="9018386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5D3C3277-04F9-DC4B-E621-A7CC24ABD19D}"/>
                      </a:ext>
                    </a:extLst>
                  </p:cNvPr>
                  <p:cNvSpPr/>
                  <p:nvPr/>
                </p:nvSpPr>
                <p:spPr>
                  <a:xfrm rot="18952815">
                    <a:off x="8990312" y="423637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3" name="Rectangle: Rounded Corners 702">
                    <a:extLst>
                      <a:ext uri="{FF2B5EF4-FFF2-40B4-BE49-F238E27FC236}">
                        <a16:creationId xmlns:a16="http://schemas.microsoft.com/office/drawing/2014/main" id="{BAE45009-DF77-BBC3-3678-98030517EE64}"/>
                      </a:ext>
                    </a:extLst>
                  </p:cNvPr>
                  <p:cNvSpPr/>
                  <p:nvPr/>
                </p:nvSpPr>
                <p:spPr>
                  <a:xfrm>
                    <a:off x="8886990" y="4403736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6" name="Rectangle: Rounded Corners 735">
                    <a:extLst>
                      <a:ext uri="{FF2B5EF4-FFF2-40B4-BE49-F238E27FC236}">
                        <a16:creationId xmlns:a16="http://schemas.microsoft.com/office/drawing/2014/main" id="{D59EAD95-B6C5-53AD-543C-3DC5A8A25FCA}"/>
                      </a:ext>
                    </a:extLst>
                  </p:cNvPr>
                  <p:cNvSpPr/>
                  <p:nvPr/>
                </p:nvSpPr>
                <p:spPr>
                  <a:xfrm>
                    <a:off x="8770407" y="4196138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7" name="Rectangle: Rounded Corners 736">
                    <a:extLst>
                      <a:ext uri="{FF2B5EF4-FFF2-40B4-BE49-F238E27FC236}">
                        <a16:creationId xmlns:a16="http://schemas.microsoft.com/office/drawing/2014/main" id="{08CCEB90-5DCF-4C93-5FF1-C092F727F251}"/>
                      </a:ext>
                    </a:extLst>
                  </p:cNvPr>
                  <p:cNvSpPr/>
                  <p:nvPr/>
                </p:nvSpPr>
                <p:spPr>
                  <a:xfrm>
                    <a:off x="8924854" y="4240081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8" name="Rectangle: Rounded Corners 737">
                    <a:extLst>
                      <a:ext uri="{FF2B5EF4-FFF2-40B4-BE49-F238E27FC236}">
                        <a16:creationId xmlns:a16="http://schemas.microsoft.com/office/drawing/2014/main" id="{63CC98D8-89AB-07C6-9DD4-4DB9352C9F4C}"/>
                      </a:ext>
                    </a:extLst>
                  </p:cNvPr>
                  <p:cNvSpPr/>
                  <p:nvPr/>
                </p:nvSpPr>
                <p:spPr>
                  <a:xfrm>
                    <a:off x="9050624" y="4293983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AE7AA233-89ED-8B05-90BB-CD443D978FB2}"/>
                    </a:ext>
                  </a:extLst>
                </p:cNvPr>
                <p:cNvSpPr/>
                <p:nvPr/>
              </p:nvSpPr>
              <p:spPr>
                <a:xfrm>
                  <a:off x="3001579" y="2675624"/>
                  <a:ext cx="89782" cy="11603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B3E6EC"/>
                    </a:gs>
                    <a:gs pos="73000">
                      <a:srgbClr val="1F859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rgbClr val="1F859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12" name="TextBox 911">
            <a:extLst>
              <a:ext uri="{FF2B5EF4-FFF2-40B4-BE49-F238E27FC236}">
                <a16:creationId xmlns:a16="http://schemas.microsoft.com/office/drawing/2014/main" id="{8B147449-79E5-3A9F-32B2-5B59BA7E21C0}"/>
              </a:ext>
            </a:extLst>
          </p:cNvPr>
          <p:cNvSpPr txBox="1"/>
          <p:nvPr/>
        </p:nvSpPr>
        <p:spPr>
          <a:xfrm>
            <a:off x="5194422" y="3168932"/>
            <a:ext cx="54192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TSLP/</a:t>
            </a:r>
            <a:b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IL-25/</a:t>
            </a:r>
            <a:b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IL-33</a:t>
            </a:r>
          </a:p>
        </p:txBody>
      </p:sp>
      <p:pic>
        <p:nvPicPr>
          <p:cNvPr id="913" name="Picture 912">
            <a:extLst>
              <a:ext uri="{FF2B5EF4-FFF2-40B4-BE49-F238E27FC236}">
                <a16:creationId xmlns:a16="http://schemas.microsoft.com/office/drawing/2014/main" id="{273DEF91-6160-B5B0-8910-8D75CC89A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855905">
            <a:off x="6230863" y="3487108"/>
            <a:ext cx="151932" cy="195241"/>
          </a:xfrm>
          <a:prstGeom prst="rect">
            <a:avLst/>
          </a:prstGeom>
        </p:spPr>
      </p:pic>
      <p:sp>
        <p:nvSpPr>
          <p:cNvPr id="914" name="TextBox 913">
            <a:extLst>
              <a:ext uri="{FF2B5EF4-FFF2-40B4-BE49-F238E27FC236}">
                <a16:creationId xmlns:a16="http://schemas.microsoft.com/office/drawing/2014/main" id="{E54F22A6-2E95-BABC-5163-57770D1E03B5}"/>
              </a:ext>
            </a:extLst>
          </p:cNvPr>
          <p:cNvSpPr txBox="1"/>
          <p:nvPr/>
        </p:nvSpPr>
        <p:spPr>
          <a:xfrm>
            <a:off x="6263654" y="3674879"/>
            <a:ext cx="416036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FeNO</a:t>
            </a:r>
          </a:p>
        </p:txBody>
      </p:sp>
      <p:sp>
        <p:nvSpPr>
          <p:cNvPr id="915" name="TextBox 914">
            <a:extLst>
              <a:ext uri="{FF2B5EF4-FFF2-40B4-BE49-F238E27FC236}">
                <a16:creationId xmlns:a16="http://schemas.microsoft.com/office/drawing/2014/main" id="{CC19F9D1-0F6B-B4EB-781E-DE1F5B697EDF}"/>
              </a:ext>
            </a:extLst>
          </p:cNvPr>
          <p:cNvSpPr txBox="1"/>
          <p:nvPr/>
        </p:nvSpPr>
        <p:spPr>
          <a:xfrm>
            <a:off x="6232292" y="3160636"/>
            <a:ext cx="317771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EOS</a:t>
            </a:r>
          </a:p>
        </p:txBody>
      </p:sp>
      <p:pic>
        <p:nvPicPr>
          <p:cNvPr id="916" name="Picture 915">
            <a:extLst>
              <a:ext uri="{FF2B5EF4-FFF2-40B4-BE49-F238E27FC236}">
                <a16:creationId xmlns:a16="http://schemas.microsoft.com/office/drawing/2014/main" id="{69810051-19E0-B8E7-9AB3-2CBC90B08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419062" y="3277444"/>
            <a:ext cx="252426" cy="257374"/>
          </a:xfrm>
          <a:prstGeom prst="rect">
            <a:avLst/>
          </a:prstGeom>
        </p:spPr>
      </p:pic>
      <p:sp>
        <p:nvSpPr>
          <p:cNvPr id="917" name="!!IgE arrow up">
            <a:extLst>
              <a:ext uri="{FF2B5EF4-FFF2-40B4-BE49-F238E27FC236}">
                <a16:creationId xmlns:a16="http://schemas.microsoft.com/office/drawing/2014/main" id="{21CF2A8A-A638-B67B-3FC0-88445A663DFA}"/>
              </a:ext>
            </a:extLst>
          </p:cNvPr>
          <p:cNvSpPr/>
          <p:nvPr/>
        </p:nvSpPr>
        <p:spPr>
          <a:xfrm rot="11109318">
            <a:off x="5245991" y="2821078"/>
            <a:ext cx="844559" cy="76952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8" name="!!FeNO arrow up">
            <a:extLst>
              <a:ext uri="{FF2B5EF4-FFF2-40B4-BE49-F238E27FC236}">
                <a16:creationId xmlns:a16="http://schemas.microsoft.com/office/drawing/2014/main" id="{C073CFE5-EF98-AFDB-3A52-03C367C9F1B0}"/>
              </a:ext>
            </a:extLst>
          </p:cNvPr>
          <p:cNvSpPr/>
          <p:nvPr/>
        </p:nvSpPr>
        <p:spPr>
          <a:xfrm rot="10584072">
            <a:off x="5229910" y="3797886"/>
            <a:ext cx="972187" cy="76952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9" name="!!IgE arrow down">
            <a:extLst>
              <a:ext uri="{FF2B5EF4-FFF2-40B4-BE49-F238E27FC236}">
                <a16:creationId xmlns:a16="http://schemas.microsoft.com/office/drawing/2014/main" id="{AA534DF8-F8AB-865B-2836-8E3D74E77B55}"/>
              </a:ext>
            </a:extLst>
          </p:cNvPr>
          <p:cNvSpPr/>
          <p:nvPr/>
        </p:nvSpPr>
        <p:spPr>
          <a:xfrm rot="20680639">
            <a:off x="5746048" y="3086364"/>
            <a:ext cx="504441" cy="7514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41" name="Group 1140">
            <a:extLst>
              <a:ext uri="{FF2B5EF4-FFF2-40B4-BE49-F238E27FC236}">
                <a16:creationId xmlns:a16="http://schemas.microsoft.com/office/drawing/2014/main" id="{EDAD20D8-81CE-2D87-ED92-09FBB6379A93}"/>
              </a:ext>
            </a:extLst>
          </p:cNvPr>
          <p:cNvGrpSpPr/>
          <p:nvPr/>
        </p:nvGrpSpPr>
        <p:grpSpPr>
          <a:xfrm>
            <a:off x="7127047" y="2613198"/>
            <a:ext cx="147742" cy="388196"/>
            <a:chOff x="4878610" y="3586224"/>
            <a:chExt cx="190586" cy="500768"/>
          </a:xfrm>
        </p:grpSpPr>
        <p:sp>
          <p:nvSpPr>
            <p:cNvPr id="1142" name="Oval 42">
              <a:extLst>
                <a:ext uri="{FF2B5EF4-FFF2-40B4-BE49-F238E27FC236}">
                  <a16:creationId xmlns:a16="http://schemas.microsoft.com/office/drawing/2014/main" id="{7AE7A654-89B2-1F9F-7BA5-E22AE0DB6C96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FEFEBD03-C10B-F5EA-3B08-29438F699390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44" name="Oval 42">
            <a:extLst>
              <a:ext uri="{FF2B5EF4-FFF2-40B4-BE49-F238E27FC236}">
                <a16:creationId xmlns:a16="http://schemas.microsoft.com/office/drawing/2014/main" id="{2A0E6347-36B2-A11B-2305-1A0A00A6D135}"/>
              </a:ext>
            </a:extLst>
          </p:cNvPr>
          <p:cNvSpPr/>
          <p:nvPr/>
        </p:nvSpPr>
        <p:spPr>
          <a:xfrm rot="5296810">
            <a:off x="6940905" y="2915955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5" name="Oval 1144">
            <a:extLst>
              <a:ext uri="{FF2B5EF4-FFF2-40B4-BE49-F238E27FC236}">
                <a16:creationId xmlns:a16="http://schemas.microsoft.com/office/drawing/2014/main" id="{C0139D58-09B6-D482-7CF0-B3BBDC360260}"/>
              </a:ext>
            </a:extLst>
          </p:cNvPr>
          <p:cNvSpPr/>
          <p:nvPr/>
        </p:nvSpPr>
        <p:spPr>
          <a:xfrm rot="5460000">
            <a:off x="7101619" y="2958473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6" name="Oval 42">
            <a:extLst>
              <a:ext uri="{FF2B5EF4-FFF2-40B4-BE49-F238E27FC236}">
                <a16:creationId xmlns:a16="http://schemas.microsoft.com/office/drawing/2014/main" id="{9C93A429-4715-295A-C26C-37A0EBAD98F8}"/>
              </a:ext>
            </a:extLst>
          </p:cNvPr>
          <p:cNvSpPr/>
          <p:nvPr/>
        </p:nvSpPr>
        <p:spPr>
          <a:xfrm rot="5296810">
            <a:off x="7006820" y="3137873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7" name="Oval 1146">
            <a:extLst>
              <a:ext uri="{FF2B5EF4-FFF2-40B4-BE49-F238E27FC236}">
                <a16:creationId xmlns:a16="http://schemas.microsoft.com/office/drawing/2014/main" id="{C160C2F6-63DD-12F5-BB65-366A8187D80D}"/>
              </a:ext>
            </a:extLst>
          </p:cNvPr>
          <p:cNvSpPr/>
          <p:nvPr/>
        </p:nvSpPr>
        <p:spPr>
          <a:xfrm rot="5460000">
            <a:off x="7167533" y="3180390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8" name="Oval 42">
            <a:extLst>
              <a:ext uri="{FF2B5EF4-FFF2-40B4-BE49-F238E27FC236}">
                <a16:creationId xmlns:a16="http://schemas.microsoft.com/office/drawing/2014/main" id="{5796AAA8-9CF1-A222-0779-7E22FF3283D1}"/>
              </a:ext>
            </a:extLst>
          </p:cNvPr>
          <p:cNvSpPr/>
          <p:nvPr/>
        </p:nvSpPr>
        <p:spPr>
          <a:xfrm rot="5296810">
            <a:off x="6936010" y="3326380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9" name="Oval 1148">
            <a:extLst>
              <a:ext uri="{FF2B5EF4-FFF2-40B4-BE49-F238E27FC236}">
                <a16:creationId xmlns:a16="http://schemas.microsoft.com/office/drawing/2014/main" id="{59A9EE04-C191-AC3D-F3EB-6101C75C41A7}"/>
              </a:ext>
            </a:extLst>
          </p:cNvPr>
          <p:cNvSpPr/>
          <p:nvPr/>
        </p:nvSpPr>
        <p:spPr>
          <a:xfrm rot="5460000">
            <a:off x="7096724" y="3368898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0" name="Oval 42">
            <a:extLst>
              <a:ext uri="{FF2B5EF4-FFF2-40B4-BE49-F238E27FC236}">
                <a16:creationId xmlns:a16="http://schemas.microsoft.com/office/drawing/2014/main" id="{230EF1CD-EDCE-EC75-976C-EB6169E0AEEA}"/>
              </a:ext>
            </a:extLst>
          </p:cNvPr>
          <p:cNvSpPr/>
          <p:nvPr/>
        </p:nvSpPr>
        <p:spPr>
          <a:xfrm rot="5296810">
            <a:off x="7009880" y="3516120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1" name="Oval 1150">
            <a:extLst>
              <a:ext uri="{FF2B5EF4-FFF2-40B4-BE49-F238E27FC236}">
                <a16:creationId xmlns:a16="http://schemas.microsoft.com/office/drawing/2014/main" id="{988EFB87-2920-B4C1-AB7A-DB5F1832EF21}"/>
              </a:ext>
            </a:extLst>
          </p:cNvPr>
          <p:cNvSpPr/>
          <p:nvPr/>
        </p:nvSpPr>
        <p:spPr>
          <a:xfrm rot="5460000">
            <a:off x="7170595" y="3558638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2" name="Oval 42">
            <a:extLst>
              <a:ext uri="{FF2B5EF4-FFF2-40B4-BE49-F238E27FC236}">
                <a16:creationId xmlns:a16="http://schemas.microsoft.com/office/drawing/2014/main" id="{3B48DA35-93F9-A18D-8874-FCD9982177AF}"/>
              </a:ext>
            </a:extLst>
          </p:cNvPr>
          <p:cNvSpPr/>
          <p:nvPr/>
        </p:nvSpPr>
        <p:spPr>
          <a:xfrm rot="5296810">
            <a:off x="6926743" y="3684292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3" name="Oval 1152">
            <a:extLst>
              <a:ext uri="{FF2B5EF4-FFF2-40B4-BE49-F238E27FC236}">
                <a16:creationId xmlns:a16="http://schemas.microsoft.com/office/drawing/2014/main" id="{CC6E352F-B0EE-61FD-F824-33A92DC596D9}"/>
              </a:ext>
            </a:extLst>
          </p:cNvPr>
          <p:cNvSpPr/>
          <p:nvPr/>
        </p:nvSpPr>
        <p:spPr>
          <a:xfrm rot="5460000">
            <a:off x="7087457" y="3726810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4" name="Oval 42">
            <a:extLst>
              <a:ext uri="{FF2B5EF4-FFF2-40B4-BE49-F238E27FC236}">
                <a16:creationId xmlns:a16="http://schemas.microsoft.com/office/drawing/2014/main" id="{8F3000CA-86A6-6442-B7B8-B570CB9353FD}"/>
              </a:ext>
            </a:extLst>
          </p:cNvPr>
          <p:cNvSpPr/>
          <p:nvPr/>
        </p:nvSpPr>
        <p:spPr>
          <a:xfrm rot="5296810">
            <a:off x="7009880" y="3889118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5" name="Oval 1154">
            <a:extLst>
              <a:ext uri="{FF2B5EF4-FFF2-40B4-BE49-F238E27FC236}">
                <a16:creationId xmlns:a16="http://schemas.microsoft.com/office/drawing/2014/main" id="{5201D39E-CDB4-97BB-0787-676DA89E90A2}"/>
              </a:ext>
            </a:extLst>
          </p:cNvPr>
          <p:cNvSpPr/>
          <p:nvPr/>
        </p:nvSpPr>
        <p:spPr>
          <a:xfrm rot="5460000">
            <a:off x="7170595" y="3931635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6" name="Oval 42">
            <a:extLst>
              <a:ext uri="{FF2B5EF4-FFF2-40B4-BE49-F238E27FC236}">
                <a16:creationId xmlns:a16="http://schemas.microsoft.com/office/drawing/2014/main" id="{38F4681D-E8B0-63C5-7638-154C3C0DEDE9}"/>
              </a:ext>
            </a:extLst>
          </p:cNvPr>
          <p:cNvSpPr/>
          <p:nvPr/>
        </p:nvSpPr>
        <p:spPr>
          <a:xfrm rot="5296810">
            <a:off x="6929063" y="4051954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" name="Oval 1156">
            <a:extLst>
              <a:ext uri="{FF2B5EF4-FFF2-40B4-BE49-F238E27FC236}">
                <a16:creationId xmlns:a16="http://schemas.microsoft.com/office/drawing/2014/main" id="{F216117C-CC13-4DCE-3064-AEADD7AB5357}"/>
              </a:ext>
            </a:extLst>
          </p:cNvPr>
          <p:cNvSpPr/>
          <p:nvPr/>
        </p:nvSpPr>
        <p:spPr>
          <a:xfrm rot="5460000">
            <a:off x="7087458" y="4097552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3" name="!!IgE arrow down">
            <a:extLst>
              <a:ext uri="{FF2B5EF4-FFF2-40B4-BE49-F238E27FC236}">
                <a16:creationId xmlns:a16="http://schemas.microsoft.com/office/drawing/2014/main" id="{C0033315-A660-EF34-D503-12BD82FFF50F}"/>
              </a:ext>
            </a:extLst>
          </p:cNvPr>
          <p:cNvSpPr/>
          <p:nvPr/>
        </p:nvSpPr>
        <p:spPr>
          <a:xfrm>
            <a:off x="5780598" y="3319908"/>
            <a:ext cx="505450" cy="7514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!!IgE arrow down">
            <a:extLst>
              <a:ext uri="{FF2B5EF4-FFF2-40B4-BE49-F238E27FC236}">
                <a16:creationId xmlns:a16="http://schemas.microsoft.com/office/drawing/2014/main" id="{3042D338-AAF9-2A82-C230-0A15264DA193}"/>
              </a:ext>
            </a:extLst>
          </p:cNvPr>
          <p:cNvSpPr/>
          <p:nvPr/>
        </p:nvSpPr>
        <p:spPr>
          <a:xfrm rot="369645">
            <a:off x="5749918" y="3622945"/>
            <a:ext cx="505450" cy="7514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2" name="TextBox 1191">
            <a:extLst>
              <a:ext uri="{FF2B5EF4-FFF2-40B4-BE49-F238E27FC236}">
                <a16:creationId xmlns:a16="http://schemas.microsoft.com/office/drawing/2014/main" id="{4CC23A9A-A872-EADB-0C34-A98D06CA0FB9}"/>
              </a:ext>
            </a:extLst>
          </p:cNvPr>
          <p:cNvSpPr txBox="1"/>
          <p:nvPr/>
        </p:nvSpPr>
        <p:spPr>
          <a:xfrm>
            <a:off x="5699685" y="4732897"/>
            <a:ext cx="851077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r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Macrophage</a:t>
            </a:r>
          </a:p>
        </p:txBody>
      </p:sp>
      <p:grpSp>
        <p:nvGrpSpPr>
          <p:cNvPr id="1194" name="Group 1193">
            <a:extLst>
              <a:ext uri="{FF2B5EF4-FFF2-40B4-BE49-F238E27FC236}">
                <a16:creationId xmlns:a16="http://schemas.microsoft.com/office/drawing/2014/main" id="{9FEE390B-7FA8-66CA-FE40-EE0FF3C91C20}"/>
              </a:ext>
            </a:extLst>
          </p:cNvPr>
          <p:cNvGrpSpPr/>
          <p:nvPr/>
        </p:nvGrpSpPr>
        <p:grpSpPr>
          <a:xfrm>
            <a:off x="7122755" y="5216505"/>
            <a:ext cx="147742" cy="388196"/>
            <a:chOff x="4878610" y="3586224"/>
            <a:chExt cx="190586" cy="500768"/>
          </a:xfrm>
        </p:grpSpPr>
        <p:sp>
          <p:nvSpPr>
            <p:cNvPr id="1195" name="Oval 42">
              <a:extLst>
                <a:ext uri="{FF2B5EF4-FFF2-40B4-BE49-F238E27FC236}">
                  <a16:creationId xmlns:a16="http://schemas.microsoft.com/office/drawing/2014/main" id="{0E93D4C1-B17D-8862-7FB4-5F8E538B5975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6" name="Oval 1195">
              <a:extLst>
                <a:ext uri="{FF2B5EF4-FFF2-40B4-BE49-F238E27FC236}">
                  <a16:creationId xmlns:a16="http://schemas.microsoft.com/office/drawing/2014/main" id="{5925C59D-5355-5EE1-98AD-391EAD8FEF85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03" name="Group 1202">
            <a:extLst>
              <a:ext uri="{FF2B5EF4-FFF2-40B4-BE49-F238E27FC236}">
                <a16:creationId xmlns:a16="http://schemas.microsoft.com/office/drawing/2014/main" id="{94DDCDEE-CE81-4121-DC7B-2C185827655F}"/>
              </a:ext>
            </a:extLst>
          </p:cNvPr>
          <p:cNvGrpSpPr/>
          <p:nvPr/>
        </p:nvGrpSpPr>
        <p:grpSpPr>
          <a:xfrm>
            <a:off x="7035848" y="5348043"/>
            <a:ext cx="147742" cy="388196"/>
            <a:chOff x="4878610" y="3586224"/>
            <a:chExt cx="190586" cy="500768"/>
          </a:xfrm>
        </p:grpSpPr>
        <p:sp>
          <p:nvSpPr>
            <p:cNvPr id="1204" name="Oval 42">
              <a:extLst>
                <a:ext uri="{FF2B5EF4-FFF2-40B4-BE49-F238E27FC236}">
                  <a16:creationId xmlns:a16="http://schemas.microsoft.com/office/drawing/2014/main" id="{4CCC9A7D-212D-03B5-B4DB-FDA422072DBF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5" name="Oval 1204">
              <a:extLst>
                <a:ext uri="{FF2B5EF4-FFF2-40B4-BE49-F238E27FC236}">
                  <a16:creationId xmlns:a16="http://schemas.microsoft.com/office/drawing/2014/main" id="{46BBE3BB-8CB6-D1F7-CCF2-CD76F7EA03EA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4" name="Group 1223">
            <a:extLst>
              <a:ext uri="{FF2B5EF4-FFF2-40B4-BE49-F238E27FC236}">
                <a16:creationId xmlns:a16="http://schemas.microsoft.com/office/drawing/2014/main" id="{7FFB8DD4-E66F-8171-EB25-80D5AF495E20}"/>
              </a:ext>
            </a:extLst>
          </p:cNvPr>
          <p:cNvGrpSpPr/>
          <p:nvPr/>
        </p:nvGrpSpPr>
        <p:grpSpPr>
          <a:xfrm>
            <a:off x="5194690" y="1557573"/>
            <a:ext cx="1596224" cy="461691"/>
            <a:chOff x="2899992" y="1964657"/>
            <a:chExt cx="2059108" cy="595576"/>
          </a:xfrm>
        </p:grpSpPr>
        <p:pic>
          <p:nvPicPr>
            <p:cNvPr id="1210" name="Picture 1209">
              <a:extLst>
                <a:ext uri="{FF2B5EF4-FFF2-40B4-BE49-F238E27FC236}">
                  <a16:creationId xmlns:a16="http://schemas.microsoft.com/office/drawing/2014/main" id="{28D1BEFF-87BF-DAD0-98CF-51CE81616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09457" y="2037150"/>
              <a:ext cx="325869" cy="306978"/>
            </a:xfrm>
            <a:prstGeom prst="rect">
              <a:avLst/>
            </a:prstGeom>
          </p:spPr>
        </p:pic>
        <p:sp>
          <p:nvSpPr>
            <p:cNvPr id="1211" name="TextBox 1210">
              <a:extLst>
                <a:ext uri="{FF2B5EF4-FFF2-40B4-BE49-F238E27FC236}">
                  <a16:creationId xmlns:a16="http://schemas.microsoft.com/office/drawing/2014/main" id="{75B12666-E2A8-0D3E-3F85-471A6BAE4E8E}"/>
                </a:ext>
              </a:extLst>
            </p:cNvPr>
            <p:cNvSpPr txBox="1"/>
            <p:nvPr/>
          </p:nvSpPr>
          <p:spPr>
            <a:xfrm>
              <a:off x="3988915" y="2316474"/>
              <a:ext cx="970185" cy="2437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algn="r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Neutrophil</a:t>
              </a:r>
            </a:p>
          </p:txBody>
        </p:sp>
        <p:grpSp>
          <p:nvGrpSpPr>
            <p:cNvPr id="1212" name="Group 1211">
              <a:extLst>
                <a:ext uri="{FF2B5EF4-FFF2-40B4-BE49-F238E27FC236}">
                  <a16:creationId xmlns:a16="http://schemas.microsoft.com/office/drawing/2014/main" id="{BA93589D-1CA1-068A-6B18-4592F74CD45C}"/>
                </a:ext>
              </a:extLst>
            </p:cNvPr>
            <p:cNvGrpSpPr/>
            <p:nvPr/>
          </p:nvGrpSpPr>
          <p:grpSpPr>
            <a:xfrm>
              <a:off x="3086950" y="2111715"/>
              <a:ext cx="404913" cy="384830"/>
              <a:chOff x="5762390" y="1738456"/>
              <a:chExt cx="540383" cy="513580"/>
            </a:xfrm>
          </p:grpSpPr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1499C74F-2760-E13B-B052-7986F3A31EDF}"/>
                  </a:ext>
                </a:extLst>
              </p:cNvPr>
              <p:cNvSpPr/>
              <p:nvPr/>
            </p:nvSpPr>
            <p:spPr>
              <a:xfrm rot="13569178">
                <a:off x="5775792" y="1725054"/>
                <a:ext cx="513580" cy="540383"/>
              </a:xfrm>
              <a:custGeom>
                <a:avLst/>
                <a:gdLst>
                  <a:gd name="connsiteX0" fmla="*/ 1536948 w 1828515"/>
                  <a:gd name="connsiteY0" fmla="*/ 1063761 h 1923941"/>
                  <a:gd name="connsiteX1" fmla="*/ 1818031 w 1828515"/>
                  <a:gd name="connsiteY1" fmla="*/ 856783 h 1923941"/>
                  <a:gd name="connsiteX2" fmla="*/ 1533519 w 1828515"/>
                  <a:gd name="connsiteY2" fmla="*/ 893168 h 1923941"/>
                  <a:gd name="connsiteX3" fmla="*/ 1229862 w 1828515"/>
                  <a:gd name="connsiteY3" fmla="*/ 817540 h 1923941"/>
                  <a:gd name="connsiteX4" fmla="*/ 1665726 w 1828515"/>
                  <a:gd name="connsiteY4" fmla="*/ 448351 h 1923941"/>
                  <a:gd name="connsiteX5" fmla="*/ 1568190 w 1828515"/>
                  <a:gd name="connsiteY5" fmla="*/ 333574 h 1923941"/>
                  <a:gd name="connsiteX6" fmla="*/ 1120515 w 1828515"/>
                  <a:gd name="connsiteY6" fmla="*/ 652186 h 1923941"/>
                  <a:gd name="connsiteX7" fmla="*/ 1165378 w 1828515"/>
                  <a:gd name="connsiteY7" fmla="*/ 368436 h 1923941"/>
                  <a:gd name="connsiteX8" fmla="*/ 900869 w 1828515"/>
                  <a:gd name="connsiteY8" fmla="*/ 118976 h 1923941"/>
                  <a:gd name="connsiteX9" fmla="*/ 923443 w 1828515"/>
                  <a:gd name="connsiteY9" fmla="*/ 560079 h 1923941"/>
                  <a:gd name="connsiteX10" fmla="*/ 365850 w 1828515"/>
                  <a:gd name="connsiteY10" fmla="*/ 133740 h 1923941"/>
                  <a:gd name="connsiteX11" fmla="*/ 519774 w 1828515"/>
                  <a:gd name="connsiteY11" fmla="*/ 523693 h 1923941"/>
                  <a:gd name="connsiteX12" fmla="*/ 601974 w 1828515"/>
                  <a:gd name="connsiteY12" fmla="*/ 824017 h 1923941"/>
                  <a:gd name="connsiteX13" fmla="*/ 365945 w 1828515"/>
                  <a:gd name="connsiteY13" fmla="*/ 786869 h 1923941"/>
                  <a:gd name="connsiteX14" fmla="*/ 6757 w 1828515"/>
                  <a:gd name="connsiteY14" fmla="*/ 710383 h 1923941"/>
                  <a:gd name="connsiteX15" fmla="*/ 443955 w 1828515"/>
                  <a:gd name="connsiteY15" fmla="*/ 1060332 h 1923941"/>
                  <a:gd name="connsiteX16" fmla="*/ 160681 w 1828515"/>
                  <a:gd name="connsiteY16" fmla="*/ 1302362 h 1923941"/>
                  <a:gd name="connsiteX17" fmla="*/ 52287 w 1828515"/>
                  <a:gd name="connsiteY17" fmla="*/ 1502006 h 1923941"/>
                  <a:gd name="connsiteX18" fmla="*/ 424714 w 1828515"/>
                  <a:gd name="connsiteY18" fmla="*/ 1246641 h 1923941"/>
                  <a:gd name="connsiteX19" fmla="*/ 425571 w 1828515"/>
                  <a:gd name="connsiteY19" fmla="*/ 1245879 h 1923941"/>
                  <a:gd name="connsiteX20" fmla="*/ 440716 w 1828515"/>
                  <a:gd name="connsiteY20" fmla="*/ 1234639 h 1923941"/>
                  <a:gd name="connsiteX21" fmla="*/ 655695 w 1828515"/>
                  <a:gd name="connsiteY21" fmla="*/ 1275978 h 1923941"/>
                  <a:gd name="connsiteX22" fmla="*/ 646932 w 1828515"/>
                  <a:gd name="connsiteY22" fmla="*/ 1421330 h 1923941"/>
                  <a:gd name="connsiteX23" fmla="*/ 856768 w 1828515"/>
                  <a:gd name="connsiteY23" fmla="*/ 1923106 h 1923941"/>
                  <a:gd name="connsiteX24" fmla="*/ 850196 w 1828515"/>
                  <a:gd name="connsiteY24" fmla="*/ 1587922 h 1923941"/>
                  <a:gd name="connsiteX25" fmla="*/ 843719 w 1828515"/>
                  <a:gd name="connsiteY25" fmla="*/ 1391802 h 1923941"/>
                  <a:gd name="connsiteX26" fmla="*/ 843719 w 1828515"/>
                  <a:gd name="connsiteY26" fmla="*/ 1391802 h 1923941"/>
                  <a:gd name="connsiteX27" fmla="*/ 954495 w 1828515"/>
                  <a:gd name="connsiteY27" fmla="*/ 1279216 h 1923941"/>
                  <a:gd name="connsiteX28" fmla="*/ 1614672 w 1828515"/>
                  <a:gd name="connsiteY28" fmla="*/ 1670694 h 1923941"/>
                  <a:gd name="connsiteX29" fmla="*/ 1536948 w 1828515"/>
                  <a:gd name="connsiteY29" fmla="*/ 1063666 h 1923941"/>
                  <a:gd name="connsiteX30" fmla="*/ 1427125 w 1828515"/>
                  <a:gd name="connsiteY30" fmla="*/ 962224 h 1923941"/>
                  <a:gd name="connsiteX31" fmla="*/ 1425696 w 1828515"/>
                  <a:gd name="connsiteY31" fmla="*/ 962796 h 1923941"/>
                  <a:gd name="connsiteX32" fmla="*/ 1427125 w 1828515"/>
                  <a:gd name="connsiteY32" fmla="*/ 962224 h 1923941"/>
                  <a:gd name="connsiteX33" fmla="*/ 1365975 w 1828515"/>
                  <a:gd name="connsiteY33" fmla="*/ 581034 h 1923941"/>
                  <a:gd name="connsiteX34" fmla="*/ 1365213 w 1828515"/>
                  <a:gd name="connsiteY34" fmla="*/ 581034 h 1923941"/>
                  <a:gd name="connsiteX35" fmla="*/ 1365975 w 1828515"/>
                  <a:gd name="connsiteY35" fmla="*/ 581034 h 1923941"/>
                  <a:gd name="connsiteX36" fmla="*/ 543777 w 1828515"/>
                  <a:gd name="connsiteY36" fmla="*/ 402345 h 1923941"/>
                  <a:gd name="connsiteX37" fmla="*/ 543300 w 1828515"/>
                  <a:gd name="connsiteY37" fmla="*/ 406155 h 1923941"/>
                  <a:gd name="connsiteX38" fmla="*/ 543777 w 1828515"/>
                  <a:gd name="connsiteY38" fmla="*/ 402345 h 1923941"/>
                  <a:gd name="connsiteX39" fmla="*/ 1408932 w 1828515"/>
                  <a:gd name="connsiteY39" fmla="*/ 1402089 h 1923941"/>
                  <a:gd name="connsiteX40" fmla="*/ 1406265 w 1828515"/>
                  <a:gd name="connsiteY40" fmla="*/ 1398660 h 1923941"/>
                  <a:gd name="connsiteX41" fmla="*/ 1408932 w 1828515"/>
                  <a:gd name="connsiteY41" fmla="*/ 1402089 h 1923941"/>
                  <a:gd name="connsiteX0" fmla="*/ 1536948 w 2296241"/>
                  <a:gd name="connsiteY0" fmla="*/ 1063761 h 2308314"/>
                  <a:gd name="connsiteX1" fmla="*/ 1818031 w 2296241"/>
                  <a:gd name="connsiteY1" fmla="*/ 856783 h 2308314"/>
                  <a:gd name="connsiteX2" fmla="*/ 1533519 w 2296241"/>
                  <a:gd name="connsiteY2" fmla="*/ 893168 h 2308314"/>
                  <a:gd name="connsiteX3" fmla="*/ 1229862 w 2296241"/>
                  <a:gd name="connsiteY3" fmla="*/ 817540 h 2308314"/>
                  <a:gd name="connsiteX4" fmla="*/ 1665726 w 2296241"/>
                  <a:gd name="connsiteY4" fmla="*/ 448351 h 2308314"/>
                  <a:gd name="connsiteX5" fmla="*/ 1568190 w 2296241"/>
                  <a:gd name="connsiteY5" fmla="*/ 333574 h 2308314"/>
                  <a:gd name="connsiteX6" fmla="*/ 1120515 w 2296241"/>
                  <a:gd name="connsiteY6" fmla="*/ 652186 h 2308314"/>
                  <a:gd name="connsiteX7" fmla="*/ 1165378 w 2296241"/>
                  <a:gd name="connsiteY7" fmla="*/ 368436 h 2308314"/>
                  <a:gd name="connsiteX8" fmla="*/ 900869 w 2296241"/>
                  <a:gd name="connsiteY8" fmla="*/ 118976 h 2308314"/>
                  <a:gd name="connsiteX9" fmla="*/ 923443 w 2296241"/>
                  <a:gd name="connsiteY9" fmla="*/ 560079 h 2308314"/>
                  <a:gd name="connsiteX10" fmla="*/ 365850 w 2296241"/>
                  <a:gd name="connsiteY10" fmla="*/ 133740 h 2308314"/>
                  <a:gd name="connsiteX11" fmla="*/ 519774 w 2296241"/>
                  <a:gd name="connsiteY11" fmla="*/ 523693 h 2308314"/>
                  <a:gd name="connsiteX12" fmla="*/ 601974 w 2296241"/>
                  <a:gd name="connsiteY12" fmla="*/ 824017 h 2308314"/>
                  <a:gd name="connsiteX13" fmla="*/ 365945 w 2296241"/>
                  <a:gd name="connsiteY13" fmla="*/ 786869 h 2308314"/>
                  <a:gd name="connsiteX14" fmla="*/ 6757 w 2296241"/>
                  <a:gd name="connsiteY14" fmla="*/ 710383 h 2308314"/>
                  <a:gd name="connsiteX15" fmla="*/ 443955 w 2296241"/>
                  <a:gd name="connsiteY15" fmla="*/ 1060332 h 2308314"/>
                  <a:gd name="connsiteX16" fmla="*/ 160681 w 2296241"/>
                  <a:gd name="connsiteY16" fmla="*/ 1302362 h 2308314"/>
                  <a:gd name="connsiteX17" fmla="*/ 52287 w 2296241"/>
                  <a:gd name="connsiteY17" fmla="*/ 1502006 h 2308314"/>
                  <a:gd name="connsiteX18" fmla="*/ 424714 w 2296241"/>
                  <a:gd name="connsiteY18" fmla="*/ 1246641 h 2308314"/>
                  <a:gd name="connsiteX19" fmla="*/ 425571 w 2296241"/>
                  <a:gd name="connsiteY19" fmla="*/ 1245879 h 2308314"/>
                  <a:gd name="connsiteX20" fmla="*/ 440716 w 2296241"/>
                  <a:gd name="connsiteY20" fmla="*/ 1234639 h 2308314"/>
                  <a:gd name="connsiteX21" fmla="*/ 655695 w 2296241"/>
                  <a:gd name="connsiteY21" fmla="*/ 1275978 h 2308314"/>
                  <a:gd name="connsiteX22" fmla="*/ 646932 w 2296241"/>
                  <a:gd name="connsiteY22" fmla="*/ 1421330 h 2308314"/>
                  <a:gd name="connsiteX23" fmla="*/ 856768 w 2296241"/>
                  <a:gd name="connsiteY23" fmla="*/ 1923106 h 2308314"/>
                  <a:gd name="connsiteX24" fmla="*/ 850196 w 2296241"/>
                  <a:gd name="connsiteY24" fmla="*/ 1587922 h 2308314"/>
                  <a:gd name="connsiteX25" fmla="*/ 843719 w 2296241"/>
                  <a:gd name="connsiteY25" fmla="*/ 1391802 h 2308314"/>
                  <a:gd name="connsiteX26" fmla="*/ 843719 w 2296241"/>
                  <a:gd name="connsiteY26" fmla="*/ 1391802 h 2308314"/>
                  <a:gd name="connsiteX27" fmla="*/ 954495 w 2296241"/>
                  <a:gd name="connsiteY27" fmla="*/ 1279216 h 2308314"/>
                  <a:gd name="connsiteX28" fmla="*/ 2283016 w 2296241"/>
                  <a:gd name="connsiteY28" fmla="*/ 2302544 h 2308314"/>
                  <a:gd name="connsiteX29" fmla="*/ 1536948 w 2296241"/>
                  <a:gd name="connsiteY29" fmla="*/ 1063666 h 2308314"/>
                  <a:gd name="connsiteX30" fmla="*/ 1536948 w 2296241"/>
                  <a:gd name="connsiteY30" fmla="*/ 1063761 h 2308314"/>
                  <a:gd name="connsiteX31" fmla="*/ 1427125 w 2296241"/>
                  <a:gd name="connsiteY31" fmla="*/ 962224 h 2308314"/>
                  <a:gd name="connsiteX32" fmla="*/ 1425696 w 2296241"/>
                  <a:gd name="connsiteY32" fmla="*/ 962796 h 2308314"/>
                  <a:gd name="connsiteX33" fmla="*/ 1427125 w 2296241"/>
                  <a:gd name="connsiteY33" fmla="*/ 962224 h 2308314"/>
                  <a:gd name="connsiteX34" fmla="*/ 1365975 w 2296241"/>
                  <a:gd name="connsiteY34" fmla="*/ 581034 h 2308314"/>
                  <a:gd name="connsiteX35" fmla="*/ 1365213 w 2296241"/>
                  <a:gd name="connsiteY35" fmla="*/ 581034 h 2308314"/>
                  <a:gd name="connsiteX36" fmla="*/ 1365975 w 2296241"/>
                  <a:gd name="connsiteY36" fmla="*/ 581034 h 2308314"/>
                  <a:gd name="connsiteX37" fmla="*/ 543777 w 2296241"/>
                  <a:gd name="connsiteY37" fmla="*/ 402345 h 2308314"/>
                  <a:gd name="connsiteX38" fmla="*/ 543300 w 2296241"/>
                  <a:gd name="connsiteY38" fmla="*/ 406155 h 2308314"/>
                  <a:gd name="connsiteX39" fmla="*/ 543777 w 2296241"/>
                  <a:gd name="connsiteY39" fmla="*/ 402345 h 2308314"/>
                  <a:gd name="connsiteX40" fmla="*/ 1408932 w 2296241"/>
                  <a:gd name="connsiteY40" fmla="*/ 1402089 h 2308314"/>
                  <a:gd name="connsiteX41" fmla="*/ 1406265 w 2296241"/>
                  <a:gd name="connsiteY41" fmla="*/ 1398660 h 2308314"/>
                  <a:gd name="connsiteX42" fmla="*/ 1408932 w 2296241"/>
                  <a:gd name="connsiteY42" fmla="*/ 1402089 h 2308314"/>
                  <a:gd name="connsiteX0" fmla="*/ 1536948 w 2563438"/>
                  <a:gd name="connsiteY0" fmla="*/ 1063761 h 2585786"/>
                  <a:gd name="connsiteX1" fmla="*/ 1818031 w 2563438"/>
                  <a:gd name="connsiteY1" fmla="*/ 856783 h 2585786"/>
                  <a:gd name="connsiteX2" fmla="*/ 1533519 w 2563438"/>
                  <a:gd name="connsiteY2" fmla="*/ 893168 h 2585786"/>
                  <a:gd name="connsiteX3" fmla="*/ 1229862 w 2563438"/>
                  <a:gd name="connsiteY3" fmla="*/ 817540 h 2585786"/>
                  <a:gd name="connsiteX4" fmla="*/ 1665726 w 2563438"/>
                  <a:gd name="connsiteY4" fmla="*/ 448351 h 2585786"/>
                  <a:gd name="connsiteX5" fmla="*/ 1568190 w 2563438"/>
                  <a:gd name="connsiteY5" fmla="*/ 333574 h 2585786"/>
                  <a:gd name="connsiteX6" fmla="*/ 1120515 w 2563438"/>
                  <a:gd name="connsiteY6" fmla="*/ 652186 h 2585786"/>
                  <a:gd name="connsiteX7" fmla="*/ 1165378 w 2563438"/>
                  <a:gd name="connsiteY7" fmla="*/ 368436 h 2585786"/>
                  <a:gd name="connsiteX8" fmla="*/ 900869 w 2563438"/>
                  <a:gd name="connsiteY8" fmla="*/ 118976 h 2585786"/>
                  <a:gd name="connsiteX9" fmla="*/ 923443 w 2563438"/>
                  <a:gd name="connsiteY9" fmla="*/ 560079 h 2585786"/>
                  <a:gd name="connsiteX10" fmla="*/ 365850 w 2563438"/>
                  <a:gd name="connsiteY10" fmla="*/ 133740 h 2585786"/>
                  <a:gd name="connsiteX11" fmla="*/ 519774 w 2563438"/>
                  <a:gd name="connsiteY11" fmla="*/ 523693 h 2585786"/>
                  <a:gd name="connsiteX12" fmla="*/ 601974 w 2563438"/>
                  <a:gd name="connsiteY12" fmla="*/ 824017 h 2585786"/>
                  <a:gd name="connsiteX13" fmla="*/ 365945 w 2563438"/>
                  <a:gd name="connsiteY13" fmla="*/ 786869 h 2585786"/>
                  <a:gd name="connsiteX14" fmla="*/ 6757 w 2563438"/>
                  <a:gd name="connsiteY14" fmla="*/ 710383 h 2585786"/>
                  <a:gd name="connsiteX15" fmla="*/ 443955 w 2563438"/>
                  <a:gd name="connsiteY15" fmla="*/ 1060332 h 2585786"/>
                  <a:gd name="connsiteX16" fmla="*/ 160681 w 2563438"/>
                  <a:gd name="connsiteY16" fmla="*/ 1302362 h 2585786"/>
                  <a:gd name="connsiteX17" fmla="*/ 52287 w 2563438"/>
                  <a:gd name="connsiteY17" fmla="*/ 1502006 h 2585786"/>
                  <a:gd name="connsiteX18" fmla="*/ 424714 w 2563438"/>
                  <a:gd name="connsiteY18" fmla="*/ 1246641 h 2585786"/>
                  <a:gd name="connsiteX19" fmla="*/ 425571 w 2563438"/>
                  <a:gd name="connsiteY19" fmla="*/ 1245879 h 2585786"/>
                  <a:gd name="connsiteX20" fmla="*/ 440716 w 2563438"/>
                  <a:gd name="connsiteY20" fmla="*/ 1234639 h 2585786"/>
                  <a:gd name="connsiteX21" fmla="*/ 655695 w 2563438"/>
                  <a:gd name="connsiteY21" fmla="*/ 1275978 h 2585786"/>
                  <a:gd name="connsiteX22" fmla="*/ 646932 w 2563438"/>
                  <a:gd name="connsiteY22" fmla="*/ 1421330 h 2585786"/>
                  <a:gd name="connsiteX23" fmla="*/ 856768 w 2563438"/>
                  <a:gd name="connsiteY23" fmla="*/ 1923106 h 2585786"/>
                  <a:gd name="connsiteX24" fmla="*/ 850196 w 2563438"/>
                  <a:gd name="connsiteY24" fmla="*/ 1587922 h 2585786"/>
                  <a:gd name="connsiteX25" fmla="*/ 843719 w 2563438"/>
                  <a:gd name="connsiteY25" fmla="*/ 1391802 h 2585786"/>
                  <a:gd name="connsiteX26" fmla="*/ 843719 w 2563438"/>
                  <a:gd name="connsiteY26" fmla="*/ 1391802 h 2585786"/>
                  <a:gd name="connsiteX27" fmla="*/ 954495 w 2563438"/>
                  <a:gd name="connsiteY27" fmla="*/ 1279216 h 2585786"/>
                  <a:gd name="connsiteX28" fmla="*/ 2551905 w 2563438"/>
                  <a:gd name="connsiteY28" fmla="*/ 2581065 h 2585786"/>
                  <a:gd name="connsiteX29" fmla="*/ 1536948 w 2563438"/>
                  <a:gd name="connsiteY29" fmla="*/ 1063666 h 2585786"/>
                  <a:gd name="connsiteX30" fmla="*/ 1536948 w 2563438"/>
                  <a:gd name="connsiteY30" fmla="*/ 1063761 h 2585786"/>
                  <a:gd name="connsiteX31" fmla="*/ 1427125 w 2563438"/>
                  <a:gd name="connsiteY31" fmla="*/ 962224 h 2585786"/>
                  <a:gd name="connsiteX32" fmla="*/ 1425696 w 2563438"/>
                  <a:gd name="connsiteY32" fmla="*/ 962796 h 2585786"/>
                  <a:gd name="connsiteX33" fmla="*/ 1427125 w 2563438"/>
                  <a:gd name="connsiteY33" fmla="*/ 962224 h 2585786"/>
                  <a:gd name="connsiteX34" fmla="*/ 1365975 w 2563438"/>
                  <a:gd name="connsiteY34" fmla="*/ 581034 h 2585786"/>
                  <a:gd name="connsiteX35" fmla="*/ 1365213 w 2563438"/>
                  <a:gd name="connsiteY35" fmla="*/ 581034 h 2585786"/>
                  <a:gd name="connsiteX36" fmla="*/ 1365975 w 2563438"/>
                  <a:gd name="connsiteY36" fmla="*/ 581034 h 2585786"/>
                  <a:gd name="connsiteX37" fmla="*/ 543777 w 2563438"/>
                  <a:gd name="connsiteY37" fmla="*/ 402345 h 2585786"/>
                  <a:gd name="connsiteX38" fmla="*/ 543300 w 2563438"/>
                  <a:gd name="connsiteY38" fmla="*/ 406155 h 2585786"/>
                  <a:gd name="connsiteX39" fmla="*/ 543777 w 2563438"/>
                  <a:gd name="connsiteY39" fmla="*/ 402345 h 2585786"/>
                  <a:gd name="connsiteX40" fmla="*/ 1408932 w 2563438"/>
                  <a:gd name="connsiteY40" fmla="*/ 1402089 h 2585786"/>
                  <a:gd name="connsiteX41" fmla="*/ 1406265 w 2563438"/>
                  <a:gd name="connsiteY41" fmla="*/ 1398660 h 2585786"/>
                  <a:gd name="connsiteX42" fmla="*/ 1408932 w 2563438"/>
                  <a:gd name="connsiteY42" fmla="*/ 1402089 h 2585786"/>
                  <a:gd name="connsiteX0" fmla="*/ 1536948 w 1828515"/>
                  <a:gd name="connsiteY0" fmla="*/ 1063761 h 1923939"/>
                  <a:gd name="connsiteX1" fmla="*/ 1818031 w 1828515"/>
                  <a:gd name="connsiteY1" fmla="*/ 856783 h 1923939"/>
                  <a:gd name="connsiteX2" fmla="*/ 1533519 w 1828515"/>
                  <a:gd name="connsiteY2" fmla="*/ 893168 h 1923939"/>
                  <a:gd name="connsiteX3" fmla="*/ 1229862 w 1828515"/>
                  <a:gd name="connsiteY3" fmla="*/ 817540 h 1923939"/>
                  <a:gd name="connsiteX4" fmla="*/ 1665726 w 1828515"/>
                  <a:gd name="connsiteY4" fmla="*/ 448351 h 1923939"/>
                  <a:gd name="connsiteX5" fmla="*/ 1568190 w 1828515"/>
                  <a:gd name="connsiteY5" fmla="*/ 333574 h 1923939"/>
                  <a:gd name="connsiteX6" fmla="*/ 1120515 w 1828515"/>
                  <a:gd name="connsiteY6" fmla="*/ 652186 h 1923939"/>
                  <a:gd name="connsiteX7" fmla="*/ 1165378 w 1828515"/>
                  <a:gd name="connsiteY7" fmla="*/ 368436 h 1923939"/>
                  <a:gd name="connsiteX8" fmla="*/ 900869 w 1828515"/>
                  <a:gd name="connsiteY8" fmla="*/ 118976 h 1923939"/>
                  <a:gd name="connsiteX9" fmla="*/ 923443 w 1828515"/>
                  <a:gd name="connsiteY9" fmla="*/ 560079 h 1923939"/>
                  <a:gd name="connsiteX10" fmla="*/ 365850 w 1828515"/>
                  <a:gd name="connsiteY10" fmla="*/ 133740 h 1923939"/>
                  <a:gd name="connsiteX11" fmla="*/ 519774 w 1828515"/>
                  <a:gd name="connsiteY11" fmla="*/ 523693 h 1923939"/>
                  <a:gd name="connsiteX12" fmla="*/ 601974 w 1828515"/>
                  <a:gd name="connsiteY12" fmla="*/ 824017 h 1923939"/>
                  <a:gd name="connsiteX13" fmla="*/ 365945 w 1828515"/>
                  <a:gd name="connsiteY13" fmla="*/ 786869 h 1923939"/>
                  <a:gd name="connsiteX14" fmla="*/ 6757 w 1828515"/>
                  <a:gd name="connsiteY14" fmla="*/ 710383 h 1923939"/>
                  <a:gd name="connsiteX15" fmla="*/ 443955 w 1828515"/>
                  <a:gd name="connsiteY15" fmla="*/ 1060332 h 1923939"/>
                  <a:gd name="connsiteX16" fmla="*/ 160681 w 1828515"/>
                  <a:gd name="connsiteY16" fmla="*/ 1302362 h 1923939"/>
                  <a:gd name="connsiteX17" fmla="*/ 52287 w 1828515"/>
                  <a:gd name="connsiteY17" fmla="*/ 1502006 h 1923939"/>
                  <a:gd name="connsiteX18" fmla="*/ 424714 w 1828515"/>
                  <a:gd name="connsiteY18" fmla="*/ 1246641 h 1923939"/>
                  <a:gd name="connsiteX19" fmla="*/ 425571 w 1828515"/>
                  <a:gd name="connsiteY19" fmla="*/ 1245879 h 1923939"/>
                  <a:gd name="connsiteX20" fmla="*/ 440716 w 1828515"/>
                  <a:gd name="connsiteY20" fmla="*/ 1234639 h 1923939"/>
                  <a:gd name="connsiteX21" fmla="*/ 655695 w 1828515"/>
                  <a:gd name="connsiteY21" fmla="*/ 1275978 h 1923939"/>
                  <a:gd name="connsiteX22" fmla="*/ 646932 w 1828515"/>
                  <a:gd name="connsiteY22" fmla="*/ 1421330 h 1923939"/>
                  <a:gd name="connsiteX23" fmla="*/ 856768 w 1828515"/>
                  <a:gd name="connsiteY23" fmla="*/ 1923106 h 1923939"/>
                  <a:gd name="connsiteX24" fmla="*/ 850196 w 1828515"/>
                  <a:gd name="connsiteY24" fmla="*/ 1587922 h 1923939"/>
                  <a:gd name="connsiteX25" fmla="*/ 843719 w 1828515"/>
                  <a:gd name="connsiteY25" fmla="*/ 1391802 h 1923939"/>
                  <a:gd name="connsiteX26" fmla="*/ 843719 w 1828515"/>
                  <a:gd name="connsiteY26" fmla="*/ 1391802 h 1923939"/>
                  <a:gd name="connsiteX27" fmla="*/ 954495 w 1828515"/>
                  <a:gd name="connsiteY27" fmla="*/ 1279216 h 1923939"/>
                  <a:gd name="connsiteX28" fmla="*/ 1510160 w 1828515"/>
                  <a:gd name="connsiteY28" fmla="*/ 1572079 h 1923939"/>
                  <a:gd name="connsiteX29" fmla="*/ 1536948 w 1828515"/>
                  <a:gd name="connsiteY29" fmla="*/ 1063666 h 1923939"/>
                  <a:gd name="connsiteX30" fmla="*/ 1536948 w 1828515"/>
                  <a:gd name="connsiteY30" fmla="*/ 1063761 h 1923939"/>
                  <a:gd name="connsiteX31" fmla="*/ 1427125 w 1828515"/>
                  <a:gd name="connsiteY31" fmla="*/ 962224 h 1923939"/>
                  <a:gd name="connsiteX32" fmla="*/ 1425696 w 1828515"/>
                  <a:gd name="connsiteY32" fmla="*/ 962796 h 1923939"/>
                  <a:gd name="connsiteX33" fmla="*/ 1427125 w 1828515"/>
                  <a:gd name="connsiteY33" fmla="*/ 962224 h 1923939"/>
                  <a:gd name="connsiteX34" fmla="*/ 1365975 w 1828515"/>
                  <a:gd name="connsiteY34" fmla="*/ 581034 h 1923939"/>
                  <a:gd name="connsiteX35" fmla="*/ 1365213 w 1828515"/>
                  <a:gd name="connsiteY35" fmla="*/ 581034 h 1923939"/>
                  <a:gd name="connsiteX36" fmla="*/ 1365975 w 1828515"/>
                  <a:gd name="connsiteY36" fmla="*/ 581034 h 1923939"/>
                  <a:gd name="connsiteX37" fmla="*/ 543777 w 1828515"/>
                  <a:gd name="connsiteY37" fmla="*/ 402345 h 1923939"/>
                  <a:gd name="connsiteX38" fmla="*/ 543300 w 1828515"/>
                  <a:gd name="connsiteY38" fmla="*/ 406155 h 1923939"/>
                  <a:gd name="connsiteX39" fmla="*/ 543777 w 1828515"/>
                  <a:gd name="connsiteY39" fmla="*/ 402345 h 1923939"/>
                  <a:gd name="connsiteX40" fmla="*/ 1408932 w 1828515"/>
                  <a:gd name="connsiteY40" fmla="*/ 1402089 h 1923939"/>
                  <a:gd name="connsiteX41" fmla="*/ 1406265 w 1828515"/>
                  <a:gd name="connsiteY41" fmla="*/ 1398660 h 1923939"/>
                  <a:gd name="connsiteX42" fmla="*/ 1408932 w 1828515"/>
                  <a:gd name="connsiteY42" fmla="*/ 1402089 h 19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28515" h="1923939">
                    <a:moveTo>
                      <a:pt x="1536948" y="1063761"/>
                    </a:moveTo>
                    <a:cubicBezTo>
                      <a:pt x="1613815" y="1055284"/>
                      <a:pt x="1884801" y="974131"/>
                      <a:pt x="1818031" y="856783"/>
                    </a:cubicBezTo>
                    <a:cubicBezTo>
                      <a:pt x="1770311" y="772867"/>
                      <a:pt x="1607529" y="871070"/>
                      <a:pt x="1533519" y="893168"/>
                    </a:cubicBezTo>
                    <a:cubicBezTo>
                      <a:pt x="1142328" y="1010230"/>
                      <a:pt x="1165759" y="844876"/>
                      <a:pt x="1229862" y="817540"/>
                    </a:cubicBezTo>
                    <a:cubicBezTo>
                      <a:pt x="1549902" y="681237"/>
                      <a:pt x="1620292" y="542267"/>
                      <a:pt x="1665726" y="448351"/>
                    </a:cubicBezTo>
                    <a:cubicBezTo>
                      <a:pt x="1788218" y="195176"/>
                      <a:pt x="1676585" y="110689"/>
                      <a:pt x="1568190" y="333574"/>
                    </a:cubicBezTo>
                    <a:cubicBezTo>
                      <a:pt x="1530281" y="411394"/>
                      <a:pt x="1297299" y="686380"/>
                      <a:pt x="1120515" y="652186"/>
                    </a:cubicBezTo>
                    <a:cubicBezTo>
                      <a:pt x="1018217" y="632374"/>
                      <a:pt x="1150043" y="560079"/>
                      <a:pt x="1165378" y="368436"/>
                    </a:cubicBezTo>
                    <a:cubicBezTo>
                      <a:pt x="1217194" y="29917"/>
                      <a:pt x="728085" y="-124959"/>
                      <a:pt x="900869" y="118976"/>
                    </a:cubicBezTo>
                    <a:cubicBezTo>
                      <a:pt x="1077462" y="368436"/>
                      <a:pt x="979641" y="511120"/>
                      <a:pt x="923443" y="560079"/>
                    </a:cubicBezTo>
                    <a:cubicBezTo>
                      <a:pt x="782664" y="682570"/>
                      <a:pt x="743040" y="556364"/>
                      <a:pt x="365850" y="133740"/>
                    </a:cubicBezTo>
                    <a:cubicBezTo>
                      <a:pt x="298222" y="58016"/>
                      <a:pt x="160681" y="202891"/>
                      <a:pt x="519774" y="523693"/>
                    </a:cubicBezTo>
                    <a:cubicBezTo>
                      <a:pt x="585115" y="582082"/>
                      <a:pt x="690938" y="737434"/>
                      <a:pt x="601974" y="824017"/>
                    </a:cubicBezTo>
                    <a:cubicBezTo>
                      <a:pt x="529489" y="894502"/>
                      <a:pt x="427667" y="835161"/>
                      <a:pt x="365945" y="786869"/>
                    </a:cubicBezTo>
                    <a:cubicBezTo>
                      <a:pt x="102960" y="581034"/>
                      <a:pt x="-32772" y="632945"/>
                      <a:pt x="6757" y="710383"/>
                    </a:cubicBezTo>
                    <a:cubicBezTo>
                      <a:pt x="60954" y="816778"/>
                      <a:pt x="559779" y="913266"/>
                      <a:pt x="443955" y="1060332"/>
                    </a:cubicBezTo>
                    <a:cubicBezTo>
                      <a:pt x="356991" y="1170631"/>
                      <a:pt x="275838" y="1215875"/>
                      <a:pt x="160681" y="1302362"/>
                    </a:cubicBezTo>
                    <a:cubicBezTo>
                      <a:pt x="134487" y="1322079"/>
                      <a:pt x="-94017" y="1433807"/>
                      <a:pt x="52287" y="1502006"/>
                    </a:cubicBezTo>
                    <a:cubicBezTo>
                      <a:pt x="222689" y="1581349"/>
                      <a:pt x="317653" y="1335128"/>
                      <a:pt x="424714" y="1246641"/>
                    </a:cubicBezTo>
                    <a:cubicBezTo>
                      <a:pt x="425000" y="1246355"/>
                      <a:pt x="425286" y="1246165"/>
                      <a:pt x="425571" y="1245879"/>
                    </a:cubicBezTo>
                    <a:cubicBezTo>
                      <a:pt x="430620" y="1241783"/>
                      <a:pt x="435668" y="1237973"/>
                      <a:pt x="440716" y="1234639"/>
                    </a:cubicBezTo>
                    <a:cubicBezTo>
                      <a:pt x="511011" y="1188157"/>
                      <a:pt x="628168" y="1196254"/>
                      <a:pt x="655695" y="1275978"/>
                    </a:cubicBezTo>
                    <a:cubicBezTo>
                      <a:pt x="671697" y="1322365"/>
                      <a:pt x="651219" y="1372466"/>
                      <a:pt x="646932" y="1421330"/>
                    </a:cubicBezTo>
                    <a:cubicBezTo>
                      <a:pt x="633216" y="1578587"/>
                      <a:pt x="754470" y="1943680"/>
                      <a:pt x="856768" y="1923106"/>
                    </a:cubicBezTo>
                    <a:cubicBezTo>
                      <a:pt x="923348" y="1909676"/>
                      <a:pt x="878676" y="1671932"/>
                      <a:pt x="850196" y="1587922"/>
                    </a:cubicBezTo>
                    <a:cubicBezTo>
                      <a:pt x="827336" y="1520485"/>
                      <a:pt x="822764" y="1450190"/>
                      <a:pt x="843719" y="1391802"/>
                    </a:cubicBezTo>
                    <a:lnTo>
                      <a:pt x="843719" y="1391802"/>
                    </a:lnTo>
                    <a:cubicBezTo>
                      <a:pt x="861340" y="1343034"/>
                      <a:pt x="896773" y="1302553"/>
                      <a:pt x="954495" y="1279216"/>
                    </a:cubicBezTo>
                    <a:cubicBezTo>
                      <a:pt x="1178427" y="1212160"/>
                      <a:pt x="1288514" y="1670282"/>
                      <a:pt x="1510160" y="1572079"/>
                    </a:cubicBezTo>
                    <a:cubicBezTo>
                      <a:pt x="1690659" y="1503975"/>
                      <a:pt x="722656" y="1013183"/>
                      <a:pt x="1536948" y="1063666"/>
                    </a:cubicBezTo>
                    <a:lnTo>
                      <a:pt x="1536948" y="1063761"/>
                    </a:lnTo>
                    <a:close/>
                    <a:moveTo>
                      <a:pt x="1427125" y="962224"/>
                    </a:moveTo>
                    <a:cubicBezTo>
                      <a:pt x="1426554" y="962510"/>
                      <a:pt x="1425982" y="962701"/>
                      <a:pt x="1425696" y="962796"/>
                    </a:cubicBezTo>
                    <a:cubicBezTo>
                      <a:pt x="1425982" y="962701"/>
                      <a:pt x="1426458" y="962510"/>
                      <a:pt x="1427125" y="962224"/>
                    </a:cubicBezTo>
                    <a:close/>
                    <a:moveTo>
                      <a:pt x="1365975" y="581034"/>
                    </a:moveTo>
                    <a:lnTo>
                      <a:pt x="1365213" y="581034"/>
                    </a:lnTo>
                    <a:lnTo>
                      <a:pt x="1365975" y="581034"/>
                    </a:lnTo>
                    <a:close/>
                    <a:moveTo>
                      <a:pt x="543777" y="402345"/>
                    </a:moveTo>
                    <a:cubicBezTo>
                      <a:pt x="543777" y="402345"/>
                      <a:pt x="543777" y="404155"/>
                      <a:pt x="543300" y="406155"/>
                    </a:cubicBezTo>
                    <a:cubicBezTo>
                      <a:pt x="543300" y="404250"/>
                      <a:pt x="543491" y="402535"/>
                      <a:pt x="543777" y="402345"/>
                    </a:cubicBezTo>
                    <a:close/>
                    <a:moveTo>
                      <a:pt x="1408932" y="1402089"/>
                    </a:moveTo>
                    <a:cubicBezTo>
                      <a:pt x="1408932" y="1402089"/>
                      <a:pt x="1407408" y="1400565"/>
                      <a:pt x="1406265" y="1398660"/>
                    </a:cubicBezTo>
                    <a:cubicBezTo>
                      <a:pt x="1407694" y="1400184"/>
                      <a:pt x="1409028" y="1401708"/>
                      <a:pt x="1408932" y="1402089"/>
                    </a:cubicBezTo>
                    <a:close/>
                  </a:path>
                </a:pathLst>
              </a:custGeom>
              <a:solidFill>
                <a:srgbClr val="009EB0">
                  <a:alpha val="61176"/>
                </a:srgbClr>
              </a:solidFill>
              <a:ln w="9525" cap="flat">
                <a:solidFill>
                  <a:srgbClr val="00798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92DE5913-07C4-DA26-74ED-80DA859E7DC0}"/>
                  </a:ext>
                </a:extLst>
              </p:cNvPr>
              <p:cNvSpPr/>
              <p:nvPr/>
            </p:nvSpPr>
            <p:spPr>
              <a:xfrm rot="2933793">
                <a:off x="5986946" y="1938735"/>
                <a:ext cx="101225" cy="116923"/>
              </a:xfrm>
              <a:custGeom>
                <a:avLst/>
                <a:gdLst>
                  <a:gd name="connsiteX0" fmla="*/ 17236 w 196766"/>
                  <a:gd name="connsiteY0" fmla="*/ 47284 h 228357"/>
                  <a:gd name="connsiteX1" fmla="*/ 111446 w 196766"/>
                  <a:gd name="connsiteY1" fmla="*/ 228350 h 228357"/>
                  <a:gd name="connsiteX2" fmla="*/ 158352 w 196766"/>
                  <a:gd name="connsiteY2" fmla="*/ 22241 h 228357"/>
                  <a:gd name="connsiteX3" fmla="*/ 17236 w 196766"/>
                  <a:gd name="connsiteY3" fmla="*/ 47284 h 22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6" h="228357">
                    <a:moveTo>
                      <a:pt x="17236" y="47284"/>
                    </a:moveTo>
                    <a:cubicBezTo>
                      <a:pt x="-18738" y="97967"/>
                      <a:pt x="-3434" y="229542"/>
                      <a:pt x="111446" y="228350"/>
                    </a:cubicBezTo>
                    <a:cubicBezTo>
                      <a:pt x="226327" y="226959"/>
                      <a:pt x="207246" y="52849"/>
                      <a:pt x="158352" y="22241"/>
                    </a:cubicBezTo>
                    <a:cubicBezTo>
                      <a:pt x="109459" y="-8367"/>
                      <a:pt x="60565" y="-13734"/>
                      <a:pt x="17236" y="47284"/>
                    </a:cubicBezTo>
                    <a:close/>
                  </a:path>
                </a:pathLst>
              </a:custGeom>
              <a:solidFill>
                <a:srgbClr val="007986"/>
              </a:solidFill>
              <a:ln w="198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2D0D461F-D240-9055-6E83-7E99189E2A78}"/>
                  </a:ext>
                </a:extLst>
              </p:cNvPr>
              <p:cNvSpPr/>
              <p:nvPr/>
            </p:nvSpPr>
            <p:spPr>
              <a:xfrm rot="13569178">
                <a:off x="6013297" y="1939708"/>
                <a:ext cx="32726" cy="70495"/>
              </a:xfrm>
              <a:custGeom>
                <a:avLst/>
                <a:gdLst>
                  <a:gd name="connsiteX0" fmla="*/ 21670 w 116516"/>
                  <a:gd name="connsiteY0" fmla="*/ 83698 h 191264"/>
                  <a:gd name="connsiteX1" fmla="*/ 111491 w 116516"/>
                  <a:gd name="connsiteY1" fmla="*/ 92938 h 191264"/>
                  <a:gd name="connsiteX2" fmla="*/ 620 w 116516"/>
                  <a:gd name="connsiteY2" fmla="*/ 183901 h 191264"/>
                  <a:gd name="connsiteX3" fmla="*/ 21670 w 116516"/>
                  <a:gd name="connsiteY3" fmla="*/ 83794 h 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6" h="191264">
                    <a:moveTo>
                      <a:pt x="21670" y="83698"/>
                    </a:moveTo>
                    <a:cubicBezTo>
                      <a:pt x="11002" y="-45842"/>
                      <a:pt x="143590" y="-10980"/>
                      <a:pt x="111491" y="92938"/>
                    </a:cubicBezTo>
                    <a:cubicBezTo>
                      <a:pt x="98251" y="135800"/>
                      <a:pt x="9764" y="215905"/>
                      <a:pt x="620" y="183901"/>
                    </a:cubicBezTo>
                    <a:cubicBezTo>
                      <a:pt x="-4810" y="165042"/>
                      <a:pt x="27385" y="152564"/>
                      <a:pt x="21670" y="83794"/>
                    </a:cubicBezTo>
                    <a:close/>
                  </a:path>
                </a:pathLst>
              </a:custGeom>
              <a:solidFill>
                <a:srgbClr val="FBF9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16" name="TextBox 1215">
              <a:extLst>
                <a:ext uri="{FF2B5EF4-FFF2-40B4-BE49-F238E27FC236}">
                  <a16:creationId xmlns:a16="http://schemas.microsoft.com/office/drawing/2014/main" id="{8D6BC85F-C01F-94FA-9CE7-05201C1B39C7}"/>
                </a:ext>
              </a:extLst>
            </p:cNvPr>
            <p:cNvSpPr txBox="1"/>
            <p:nvPr/>
          </p:nvSpPr>
          <p:spPr>
            <a:xfrm>
              <a:off x="2899992" y="1964657"/>
              <a:ext cx="336536" cy="2437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DC</a:t>
              </a:r>
            </a:p>
          </p:txBody>
        </p:sp>
        <p:sp>
          <p:nvSpPr>
            <p:cNvPr id="1218" name="!!Mast down arrow">
              <a:extLst>
                <a:ext uri="{FF2B5EF4-FFF2-40B4-BE49-F238E27FC236}">
                  <a16:creationId xmlns:a16="http://schemas.microsoft.com/office/drawing/2014/main" id="{D8E8FA9B-9FC6-C054-A712-0887A04430DE}"/>
                </a:ext>
              </a:extLst>
            </p:cNvPr>
            <p:cNvSpPr/>
            <p:nvPr/>
          </p:nvSpPr>
          <p:spPr>
            <a:xfrm>
              <a:off x="3627182" y="2231818"/>
              <a:ext cx="213277" cy="106068"/>
            </a:xfrm>
            <a:prstGeom prst="rightArrow">
              <a:avLst>
                <a:gd name="adj1" fmla="val 25390"/>
                <a:gd name="adj2" fmla="val 6538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5" name="Group 1224">
            <a:extLst>
              <a:ext uri="{FF2B5EF4-FFF2-40B4-BE49-F238E27FC236}">
                <a16:creationId xmlns:a16="http://schemas.microsoft.com/office/drawing/2014/main" id="{80E46BC4-C1EE-5ABD-8CF9-5ECBB81EDBF2}"/>
              </a:ext>
            </a:extLst>
          </p:cNvPr>
          <p:cNvGrpSpPr/>
          <p:nvPr/>
        </p:nvGrpSpPr>
        <p:grpSpPr>
          <a:xfrm>
            <a:off x="5233572" y="2234444"/>
            <a:ext cx="1558783" cy="419431"/>
            <a:chOff x="2856788" y="4739714"/>
            <a:chExt cx="2010812" cy="541061"/>
          </a:xfrm>
        </p:grpSpPr>
        <p:sp>
          <p:nvSpPr>
            <p:cNvPr id="1209" name="TextBox 1208">
              <a:extLst>
                <a:ext uri="{FF2B5EF4-FFF2-40B4-BE49-F238E27FC236}">
                  <a16:creationId xmlns:a16="http://schemas.microsoft.com/office/drawing/2014/main" id="{FE831D6D-0649-0B56-6C89-673755AF2FCF}"/>
                </a:ext>
              </a:extLst>
            </p:cNvPr>
            <p:cNvSpPr txBox="1"/>
            <p:nvPr/>
          </p:nvSpPr>
          <p:spPr>
            <a:xfrm>
              <a:off x="4057585" y="4883877"/>
              <a:ext cx="810015" cy="2437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ILC1</a:t>
              </a:r>
            </a:p>
          </p:txBody>
        </p:sp>
        <p:sp>
          <p:nvSpPr>
            <p:cNvPr id="1217" name="!!Mast down arrow">
              <a:extLst>
                <a:ext uri="{FF2B5EF4-FFF2-40B4-BE49-F238E27FC236}">
                  <a16:creationId xmlns:a16="http://schemas.microsoft.com/office/drawing/2014/main" id="{DD65278D-32F6-B88D-8677-518221C73615}"/>
                </a:ext>
              </a:extLst>
            </p:cNvPr>
            <p:cNvSpPr/>
            <p:nvPr/>
          </p:nvSpPr>
          <p:spPr>
            <a:xfrm>
              <a:off x="3604841" y="4933006"/>
              <a:ext cx="213277" cy="106068"/>
            </a:xfrm>
            <a:prstGeom prst="rightArrow">
              <a:avLst>
                <a:gd name="adj1" fmla="val 25390"/>
                <a:gd name="adj2" fmla="val 6538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19" name="Group 1218">
              <a:extLst>
                <a:ext uri="{FF2B5EF4-FFF2-40B4-BE49-F238E27FC236}">
                  <a16:creationId xmlns:a16="http://schemas.microsoft.com/office/drawing/2014/main" id="{A9B39F66-FCBD-D613-9A59-31B032DE5D81}"/>
                </a:ext>
              </a:extLst>
            </p:cNvPr>
            <p:cNvGrpSpPr/>
            <p:nvPr/>
          </p:nvGrpSpPr>
          <p:grpSpPr>
            <a:xfrm>
              <a:off x="3072348" y="4895945"/>
              <a:ext cx="404913" cy="384830"/>
              <a:chOff x="5762390" y="1738456"/>
              <a:chExt cx="540383" cy="513580"/>
            </a:xfrm>
          </p:grpSpPr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D1740A4E-FA63-0293-93AC-CE8CE718B695}"/>
                  </a:ext>
                </a:extLst>
              </p:cNvPr>
              <p:cNvSpPr/>
              <p:nvPr/>
            </p:nvSpPr>
            <p:spPr>
              <a:xfrm rot="13569178">
                <a:off x="5775792" y="1725054"/>
                <a:ext cx="513580" cy="540383"/>
              </a:xfrm>
              <a:custGeom>
                <a:avLst/>
                <a:gdLst>
                  <a:gd name="connsiteX0" fmla="*/ 1536948 w 1828515"/>
                  <a:gd name="connsiteY0" fmla="*/ 1063761 h 1923941"/>
                  <a:gd name="connsiteX1" fmla="*/ 1818031 w 1828515"/>
                  <a:gd name="connsiteY1" fmla="*/ 856783 h 1923941"/>
                  <a:gd name="connsiteX2" fmla="*/ 1533519 w 1828515"/>
                  <a:gd name="connsiteY2" fmla="*/ 893168 h 1923941"/>
                  <a:gd name="connsiteX3" fmla="*/ 1229862 w 1828515"/>
                  <a:gd name="connsiteY3" fmla="*/ 817540 h 1923941"/>
                  <a:gd name="connsiteX4" fmla="*/ 1665726 w 1828515"/>
                  <a:gd name="connsiteY4" fmla="*/ 448351 h 1923941"/>
                  <a:gd name="connsiteX5" fmla="*/ 1568190 w 1828515"/>
                  <a:gd name="connsiteY5" fmla="*/ 333574 h 1923941"/>
                  <a:gd name="connsiteX6" fmla="*/ 1120515 w 1828515"/>
                  <a:gd name="connsiteY6" fmla="*/ 652186 h 1923941"/>
                  <a:gd name="connsiteX7" fmla="*/ 1165378 w 1828515"/>
                  <a:gd name="connsiteY7" fmla="*/ 368436 h 1923941"/>
                  <a:gd name="connsiteX8" fmla="*/ 900869 w 1828515"/>
                  <a:gd name="connsiteY8" fmla="*/ 118976 h 1923941"/>
                  <a:gd name="connsiteX9" fmla="*/ 923443 w 1828515"/>
                  <a:gd name="connsiteY9" fmla="*/ 560079 h 1923941"/>
                  <a:gd name="connsiteX10" fmla="*/ 365850 w 1828515"/>
                  <a:gd name="connsiteY10" fmla="*/ 133740 h 1923941"/>
                  <a:gd name="connsiteX11" fmla="*/ 519774 w 1828515"/>
                  <a:gd name="connsiteY11" fmla="*/ 523693 h 1923941"/>
                  <a:gd name="connsiteX12" fmla="*/ 601974 w 1828515"/>
                  <a:gd name="connsiteY12" fmla="*/ 824017 h 1923941"/>
                  <a:gd name="connsiteX13" fmla="*/ 365945 w 1828515"/>
                  <a:gd name="connsiteY13" fmla="*/ 786869 h 1923941"/>
                  <a:gd name="connsiteX14" fmla="*/ 6757 w 1828515"/>
                  <a:gd name="connsiteY14" fmla="*/ 710383 h 1923941"/>
                  <a:gd name="connsiteX15" fmla="*/ 443955 w 1828515"/>
                  <a:gd name="connsiteY15" fmla="*/ 1060332 h 1923941"/>
                  <a:gd name="connsiteX16" fmla="*/ 160681 w 1828515"/>
                  <a:gd name="connsiteY16" fmla="*/ 1302362 h 1923941"/>
                  <a:gd name="connsiteX17" fmla="*/ 52287 w 1828515"/>
                  <a:gd name="connsiteY17" fmla="*/ 1502006 h 1923941"/>
                  <a:gd name="connsiteX18" fmla="*/ 424714 w 1828515"/>
                  <a:gd name="connsiteY18" fmla="*/ 1246641 h 1923941"/>
                  <a:gd name="connsiteX19" fmla="*/ 425571 w 1828515"/>
                  <a:gd name="connsiteY19" fmla="*/ 1245879 h 1923941"/>
                  <a:gd name="connsiteX20" fmla="*/ 440716 w 1828515"/>
                  <a:gd name="connsiteY20" fmla="*/ 1234639 h 1923941"/>
                  <a:gd name="connsiteX21" fmla="*/ 655695 w 1828515"/>
                  <a:gd name="connsiteY21" fmla="*/ 1275978 h 1923941"/>
                  <a:gd name="connsiteX22" fmla="*/ 646932 w 1828515"/>
                  <a:gd name="connsiteY22" fmla="*/ 1421330 h 1923941"/>
                  <a:gd name="connsiteX23" fmla="*/ 856768 w 1828515"/>
                  <a:gd name="connsiteY23" fmla="*/ 1923106 h 1923941"/>
                  <a:gd name="connsiteX24" fmla="*/ 850196 w 1828515"/>
                  <a:gd name="connsiteY24" fmla="*/ 1587922 h 1923941"/>
                  <a:gd name="connsiteX25" fmla="*/ 843719 w 1828515"/>
                  <a:gd name="connsiteY25" fmla="*/ 1391802 h 1923941"/>
                  <a:gd name="connsiteX26" fmla="*/ 843719 w 1828515"/>
                  <a:gd name="connsiteY26" fmla="*/ 1391802 h 1923941"/>
                  <a:gd name="connsiteX27" fmla="*/ 954495 w 1828515"/>
                  <a:gd name="connsiteY27" fmla="*/ 1279216 h 1923941"/>
                  <a:gd name="connsiteX28" fmla="*/ 1614672 w 1828515"/>
                  <a:gd name="connsiteY28" fmla="*/ 1670694 h 1923941"/>
                  <a:gd name="connsiteX29" fmla="*/ 1536948 w 1828515"/>
                  <a:gd name="connsiteY29" fmla="*/ 1063666 h 1923941"/>
                  <a:gd name="connsiteX30" fmla="*/ 1427125 w 1828515"/>
                  <a:gd name="connsiteY30" fmla="*/ 962224 h 1923941"/>
                  <a:gd name="connsiteX31" fmla="*/ 1425696 w 1828515"/>
                  <a:gd name="connsiteY31" fmla="*/ 962796 h 1923941"/>
                  <a:gd name="connsiteX32" fmla="*/ 1427125 w 1828515"/>
                  <a:gd name="connsiteY32" fmla="*/ 962224 h 1923941"/>
                  <a:gd name="connsiteX33" fmla="*/ 1365975 w 1828515"/>
                  <a:gd name="connsiteY33" fmla="*/ 581034 h 1923941"/>
                  <a:gd name="connsiteX34" fmla="*/ 1365213 w 1828515"/>
                  <a:gd name="connsiteY34" fmla="*/ 581034 h 1923941"/>
                  <a:gd name="connsiteX35" fmla="*/ 1365975 w 1828515"/>
                  <a:gd name="connsiteY35" fmla="*/ 581034 h 1923941"/>
                  <a:gd name="connsiteX36" fmla="*/ 543777 w 1828515"/>
                  <a:gd name="connsiteY36" fmla="*/ 402345 h 1923941"/>
                  <a:gd name="connsiteX37" fmla="*/ 543300 w 1828515"/>
                  <a:gd name="connsiteY37" fmla="*/ 406155 h 1923941"/>
                  <a:gd name="connsiteX38" fmla="*/ 543777 w 1828515"/>
                  <a:gd name="connsiteY38" fmla="*/ 402345 h 1923941"/>
                  <a:gd name="connsiteX39" fmla="*/ 1408932 w 1828515"/>
                  <a:gd name="connsiteY39" fmla="*/ 1402089 h 1923941"/>
                  <a:gd name="connsiteX40" fmla="*/ 1406265 w 1828515"/>
                  <a:gd name="connsiteY40" fmla="*/ 1398660 h 1923941"/>
                  <a:gd name="connsiteX41" fmla="*/ 1408932 w 1828515"/>
                  <a:gd name="connsiteY41" fmla="*/ 1402089 h 1923941"/>
                  <a:gd name="connsiteX0" fmla="*/ 1536948 w 2296241"/>
                  <a:gd name="connsiteY0" fmla="*/ 1063761 h 2308314"/>
                  <a:gd name="connsiteX1" fmla="*/ 1818031 w 2296241"/>
                  <a:gd name="connsiteY1" fmla="*/ 856783 h 2308314"/>
                  <a:gd name="connsiteX2" fmla="*/ 1533519 w 2296241"/>
                  <a:gd name="connsiteY2" fmla="*/ 893168 h 2308314"/>
                  <a:gd name="connsiteX3" fmla="*/ 1229862 w 2296241"/>
                  <a:gd name="connsiteY3" fmla="*/ 817540 h 2308314"/>
                  <a:gd name="connsiteX4" fmla="*/ 1665726 w 2296241"/>
                  <a:gd name="connsiteY4" fmla="*/ 448351 h 2308314"/>
                  <a:gd name="connsiteX5" fmla="*/ 1568190 w 2296241"/>
                  <a:gd name="connsiteY5" fmla="*/ 333574 h 2308314"/>
                  <a:gd name="connsiteX6" fmla="*/ 1120515 w 2296241"/>
                  <a:gd name="connsiteY6" fmla="*/ 652186 h 2308314"/>
                  <a:gd name="connsiteX7" fmla="*/ 1165378 w 2296241"/>
                  <a:gd name="connsiteY7" fmla="*/ 368436 h 2308314"/>
                  <a:gd name="connsiteX8" fmla="*/ 900869 w 2296241"/>
                  <a:gd name="connsiteY8" fmla="*/ 118976 h 2308314"/>
                  <a:gd name="connsiteX9" fmla="*/ 923443 w 2296241"/>
                  <a:gd name="connsiteY9" fmla="*/ 560079 h 2308314"/>
                  <a:gd name="connsiteX10" fmla="*/ 365850 w 2296241"/>
                  <a:gd name="connsiteY10" fmla="*/ 133740 h 2308314"/>
                  <a:gd name="connsiteX11" fmla="*/ 519774 w 2296241"/>
                  <a:gd name="connsiteY11" fmla="*/ 523693 h 2308314"/>
                  <a:gd name="connsiteX12" fmla="*/ 601974 w 2296241"/>
                  <a:gd name="connsiteY12" fmla="*/ 824017 h 2308314"/>
                  <a:gd name="connsiteX13" fmla="*/ 365945 w 2296241"/>
                  <a:gd name="connsiteY13" fmla="*/ 786869 h 2308314"/>
                  <a:gd name="connsiteX14" fmla="*/ 6757 w 2296241"/>
                  <a:gd name="connsiteY14" fmla="*/ 710383 h 2308314"/>
                  <a:gd name="connsiteX15" fmla="*/ 443955 w 2296241"/>
                  <a:gd name="connsiteY15" fmla="*/ 1060332 h 2308314"/>
                  <a:gd name="connsiteX16" fmla="*/ 160681 w 2296241"/>
                  <a:gd name="connsiteY16" fmla="*/ 1302362 h 2308314"/>
                  <a:gd name="connsiteX17" fmla="*/ 52287 w 2296241"/>
                  <a:gd name="connsiteY17" fmla="*/ 1502006 h 2308314"/>
                  <a:gd name="connsiteX18" fmla="*/ 424714 w 2296241"/>
                  <a:gd name="connsiteY18" fmla="*/ 1246641 h 2308314"/>
                  <a:gd name="connsiteX19" fmla="*/ 425571 w 2296241"/>
                  <a:gd name="connsiteY19" fmla="*/ 1245879 h 2308314"/>
                  <a:gd name="connsiteX20" fmla="*/ 440716 w 2296241"/>
                  <a:gd name="connsiteY20" fmla="*/ 1234639 h 2308314"/>
                  <a:gd name="connsiteX21" fmla="*/ 655695 w 2296241"/>
                  <a:gd name="connsiteY21" fmla="*/ 1275978 h 2308314"/>
                  <a:gd name="connsiteX22" fmla="*/ 646932 w 2296241"/>
                  <a:gd name="connsiteY22" fmla="*/ 1421330 h 2308314"/>
                  <a:gd name="connsiteX23" fmla="*/ 856768 w 2296241"/>
                  <a:gd name="connsiteY23" fmla="*/ 1923106 h 2308314"/>
                  <a:gd name="connsiteX24" fmla="*/ 850196 w 2296241"/>
                  <a:gd name="connsiteY24" fmla="*/ 1587922 h 2308314"/>
                  <a:gd name="connsiteX25" fmla="*/ 843719 w 2296241"/>
                  <a:gd name="connsiteY25" fmla="*/ 1391802 h 2308314"/>
                  <a:gd name="connsiteX26" fmla="*/ 843719 w 2296241"/>
                  <a:gd name="connsiteY26" fmla="*/ 1391802 h 2308314"/>
                  <a:gd name="connsiteX27" fmla="*/ 954495 w 2296241"/>
                  <a:gd name="connsiteY27" fmla="*/ 1279216 h 2308314"/>
                  <a:gd name="connsiteX28" fmla="*/ 2283016 w 2296241"/>
                  <a:gd name="connsiteY28" fmla="*/ 2302544 h 2308314"/>
                  <a:gd name="connsiteX29" fmla="*/ 1536948 w 2296241"/>
                  <a:gd name="connsiteY29" fmla="*/ 1063666 h 2308314"/>
                  <a:gd name="connsiteX30" fmla="*/ 1536948 w 2296241"/>
                  <a:gd name="connsiteY30" fmla="*/ 1063761 h 2308314"/>
                  <a:gd name="connsiteX31" fmla="*/ 1427125 w 2296241"/>
                  <a:gd name="connsiteY31" fmla="*/ 962224 h 2308314"/>
                  <a:gd name="connsiteX32" fmla="*/ 1425696 w 2296241"/>
                  <a:gd name="connsiteY32" fmla="*/ 962796 h 2308314"/>
                  <a:gd name="connsiteX33" fmla="*/ 1427125 w 2296241"/>
                  <a:gd name="connsiteY33" fmla="*/ 962224 h 2308314"/>
                  <a:gd name="connsiteX34" fmla="*/ 1365975 w 2296241"/>
                  <a:gd name="connsiteY34" fmla="*/ 581034 h 2308314"/>
                  <a:gd name="connsiteX35" fmla="*/ 1365213 w 2296241"/>
                  <a:gd name="connsiteY35" fmla="*/ 581034 h 2308314"/>
                  <a:gd name="connsiteX36" fmla="*/ 1365975 w 2296241"/>
                  <a:gd name="connsiteY36" fmla="*/ 581034 h 2308314"/>
                  <a:gd name="connsiteX37" fmla="*/ 543777 w 2296241"/>
                  <a:gd name="connsiteY37" fmla="*/ 402345 h 2308314"/>
                  <a:gd name="connsiteX38" fmla="*/ 543300 w 2296241"/>
                  <a:gd name="connsiteY38" fmla="*/ 406155 h 2308314"/>
                  <a:gd name="connsiteX39" fmla="*/ 543777 w 2296241"/>
                  <a:gd name="connsiteY39" fmla="*/ 402345 h 2308314"/>
                  <a:gd name="connsiteX40" fmla="*/ 1408932 w 2296241"/>
                  <a:gd name="connsiteY40" fmla="*/ 1402089 h 2308314"/>
                  <a:gd name="connsiteX41" fmla="*/ 1406265 w 2296241"/>
                  <a:gd name="connsiteY41" fmla="*/ 1398660 h 2308314"/>
                  <a:gd name="connsiteX42" fmla="*/ 1408932 w 2296241"/>
                  <a:gd name="connsiteY42" fmla="*/ 1402089 h 2308314"/>
                  <a:gd name="connsiteX0" fmla="*/ 1536948 w 2563438"/>
                  <a:gd name="connsiteY0" fmla="*/ 1063761 h 2585786"/>
                  <a:gd name="connsiteX1" fmla="*/ 1818031 w 2563438"/>
                  <a:gd name="connsiteY1" fmla="*/ 856783 h 2585786"/>
                  <a:gd name="connsiteX2" fmla="*/ 1533519 w 2563438"/>
                  <a:gd name="connsiteY2" fmla="*/ 893168 h 2585786"/>
                  <a:gd name="connsiteX3" fmla="*/ 1229862 w 2563438"/>
                  <a:gd name="connsiteY3" fmla="*/ 817540 h 2585786"/>
                  <a:gd name="connsiteX4" fmla="*/ 1665726 w 2563438"/>
                  <a:gd name="connsiteY4" fmla="*/ 448351 h 2585786"/>
                  <a:gd name="connsiteX5" fmla="*/ 1568190 w 2563438"/>
                  <a:gd name="connsiteY5" fmla="*/ 333574 h 2585786"/>
                  <a:gd name="connsiteX6" fmla="*/ 1120515 w 2563438"/>
                  <a:gd name="connsiteY6" fmla="*/ 652186 h 2585786"/>
                  <a:gd name="connsiteX7" fmla="*/ 1165378 w 2563438"/>
                  <a:gd name="connsiteY7" fmla="*/ 368436 h 2585786"/>
                  <a:gd name="connsiteX8" fmla="*/ 900869 w 2563438"/>
                  <a:gd name="connsiteY8" fmla="*/ 118976 h 2585786"/>
                  <a:gd name="connsiteX9" fmla="*/ 923443 w 2563438"/>
                  <a:gd name="connsiteY9" fmla="*/ 560079 h 2585786"/>
                  <a:gd name="connsiteX10" fmla="*/ 365850 w 2563438"/>
                  <a:gd name="connsiteY10" fmla="*/ 133740 h 2585786"/>
                  <a:gd name="connsiteX11" fmla="*/ 519774 w 2563438"/>
                  <a:gd name="connsiteY11" fmla="*/ 523693 h 2585786"/>
                  <a:gd name="connsiteX12" fmla="*/ 601974 w 2563438"/>
                  <a:gd name="connsiteY12" fmla="*/ 824017 h 2585786"/>
                  <a:gd name="connsiteX13" fmla="*/ 365945 w 2563438"/>
                  <a:gd name="connsiteY13" fmla="*/ 786869 h 2585786"/>
                  <a:gd name="connsiteX14" fmla="*/ 6757 w 2563438"/>
                  <a:gd name="connsiteY14" fmla="*/ 710383 h 2585786"/>
                  <a:gd name="connsiteX15" fmla="*/ 443955 w 2563438"/>
                  <a:gd name="connsiteY15" fmla="*/ 1060332 h 2585786"/>
                  <a:gd name="connsiteX16" fmla="*/ 160681 w 2563438"/>
                  <a:gd name="connsiteY16" fmla="*/ 1302362 h 2585786"/>
                  <a:gd name="connsiteX17" fmla="*/ 52287 w 2563438"/>
                  <a:gd name="connsiteY17" fmla="*/ 1502006 h 2585786"/>
                  <a:gd name="connsiteX18" fmla="*/ 424714 w 2563438"/>
                  <a:gd name="connsiteY18" fmla="*/ 1246641 h 2585786"/>
                  <a:gd name="connsiteX19" fmla="*/ 425571 w 2563438"/>
                  <a:gd name="connsiteY19" fmla="*/ 1245879 h 2585786"/>
                  <a:gd name="connsiteX20" fmla="*/ 440716 w 2563438"/>
                  <a:gd name="connsiteY20" fmla="*/ 1234639 h 2585786"/>
                  <a:gd name="connsiteX21" fmla="*/ 655695 w 2563438"/>
                  <a:gd name="connsiteY21" fmla="*/ 1275978 h 2585786"/>
                  <a:gd name="connsiteX22" fmla="*/ 646932 w 2563438"/>
                  <a:gd name="connsiteY22" fmla="*/ 1421330 h 2585786"/>
                  <a:gd name="connsiteX23" fmla="*/ 856768 w 2563438"/>
                  <a:gd name="connsiteY23" fmla="*/ 1923106 h 2585786"/>
                  <a:gd name="connsiteX24" fmla="*/ 850196 w 2563438"/>
                  <a:gd name="connsiteY24" fmla="*/ 1587922 h 2585786"/>
                  <a:gd name="connsiteX25" fmla="*/ 843719 w 2563438"/>
                  <a:gd name="connsiteY25" fmla="*/ 1391802 h 2585786"/>
                  <a:gd name="connsiteX26" fmla="*/ 843719 w 2563438"/>
                  <a:gd name="connsiteY26" fmla="*/ 1391802 h 2585786"/>
                  <a:gd name="connsiteX27" fmla="*/ 954495 w 2563438"/>
                  <a:gd name="connsiteY27" fmla="*/ 1279216 h 2585786"/>
                  <a:gd name="connsiteX28" fmla="*/ 2551905 w 2563438"/>
                  <a:gd name="connsiteY28" fmla="*/ 2581065 h 2585786"/>
                  <a:gd name="connsiteX29" fmla="*/ 1536948 w 2563438"/>
                  <a:gd name="connsiteY29" fmla="*/ 1063666 h 2585786"/>
                  <a:gd name="connsiteX30" fmla="*/ 1536948 w 2563438"/>
                  <a:gd name="connsiteY30" fmla="*/ 1063761 h 2585786"/>
                  <a:gd name="connsiteX31" fmla="*/ 1427125 w 2563438"/>
                  <a:gd name="connsiteY31" fmla="*/ 962224 h 2585786"/>
                  <a:gd name="connsiteX32" fmla="*/ 1425696 w 2563438"/>
                  <a:gd name="connsiteY32" fmla="*/ 962796 h 2585786"/>
                  <a:gd name="connsiteX33" fmla="*/ 1427125 w 2563438"/>
                  <a:gd name="connsiteY33" fmla="*/ 962224 h 2585786"/>
                  <a:gd name="connsiteX34" fmla="*/ 1365975 w 2563438"/>
                  <a:gd name="connsiteY34" fmla="*/ 581034 h 2585786"/>
                  <a:gd name="connsiteX35" fmla="*/ 1365213 w 2563438"/>
                  <a:gd name="connsiteY35" fmla="*/ 581034 h 2585786"/>
                  <a:gd name="connsiteX36" fmla="*/ 1365975 w 2563438"/>
                  <a:gd name="connsiteY36" fmla="*/ 581034 h 2585786"/>
                  <a:gd name="connsiteX37" fmla="*/ 543777 w 2563438"/>
                  <a:gd name="connsiteY37" fmla="*/ 402345 h 2585786"/>
                  <a:gd name="connsiteX38" fmla="*/ 543300 w 2563438"/>
                  <a:gd name="connsiteY38" fmla="*/ 406155 h 2585786"/>
                  <a:gd name="connsiteX39" fmla="*/ 543777 w 2563438"/>
                  <a:gd name="connsiteY39" fmla="*/ 402345 h 2585786"/>
                  <a:gd name="connsiteX40" fmla="*/ 1408932 w 2563438"/>
                  <a:gd name="connsiteY40" fmla="*/ 1402089 h 2585786"/>
                  <a:gd name="connsiteX41" fmla="*/ 1406265 w 2563438"/>
                  <a:gd name="connsiteY41" fmla="*/ 1398660 h 2585786"/>
                  <a:gd name="connsiteX42" fmla="*/ 1408932 w 2563438"/>
                  <a:gd name="connsiteY42" fmla="*/ 1402089 h 2585786"/>
                  <a:gd name="connsiteX0" fmla="*/ 1536948 w 1828515"/>
                  <a:gd name="connsiteY0" fmla="*/ 1063761 h 1923939"/>
                  <a:gd name="connsiteX1" fmla="*/ 1818031 w 1828515"/>
                  <a:gd name="connsiteY1" fmla="*/ 856783 h 1923939"/>
                  <a:gd name="connsiteX2" fmla="*/ 1533519 w 1828515"/>
                  <a:gd name="connsiteY2" fmla="*/ 893168 h 1923939"/>
                  <a:gd name="connsiteX3" fmla="*/ 1229862 w 1828515"/>
                  <a:gd name="connsiteY3" fmla="*/ 817540 h 1923939"/>
                  <a:gd name="connsiteX4" fmla="*/ 1665726 w 1828515"/>
                  <a:gd name="connsiteY4" fmla="*/ 448351 h 1923939"/>
                  <a:gd name="connsiteX5" fmla="*/ 1568190 w 1828515"/>
                  <a:gd name="connsiteY5" fmla="*/ 333574 h 1923939"/>
                  <a:gd name="connsiteX6" fmla="*/ 1120515 w 1828515"/>
                  <a:gd name="connsiteY6" fmla="*/ 652186 h 1923939"/>
                  <a:gd name="connsiteX7" fmla="*/ 1165378 w 1828515"/>
                  <a:gd name="connsiteY7" fmla="*/ 368436 h 1923939"/>
                  <a:gd name="connsiteX8" fmla="*/ 900869 w 1828515"/>
                  <a:gd name="connsiteY8" fmla="*/ 118976 h 1923939"/>
                  <a:gd name="connsiteX9" fmla="*/ 923443 w 1828515"/>
                  <a:gd name="connsiteY9" fmla="*/ 560079 h 1923939"/>
                  <a:gd name="connsiteX10" fmla="*/ 365850 w 1828515"/>
                  <a:gd name="connsiteY10" fmla="*/ 133740 h 1923939"/>
                  <a:gd name="connsiteX11" fmla="*/ 519774 w 1828515"/>
                  <a:gd name="connsiteY11" fmla="*/ 523693 h 1923939"/>
                  <a:gd name="connsiteX12" fmla="*/ 601974 w 1828515"/>
                  <a:gd name="connsiteY12" fmla="*/ 824017 h 1923939"/>
                  <a:gd name="connsiteX13" fmla="*/ 365945 w 1828515"/>
                  <a:gd name="connsiteY13" fmla="*/ 786869 h 1923939"/>
                  <a:gd name="connsiteX14" fmla="*/ 6757 w 1828515"/>
                  <a:gd name="connsiteY14" fmla="*/ 710383 h 1923939"/>
                  <a:gd name="connsiteX15" fmla="*/ 443955 w 1828515"/>
                  <a:gd name="connsiteY15" fmla="*/ 1060332 h 1923939"/>
                  <a:gd name="connsiteX16" fmla="*/ 160681 w 1828515"/>
                  <a:gd name="connsiteY16" fmla="*/ 1302362 h 1923939"/>
                  <a:gd name="connsiteX17" fmla="*/ 52287 w 1828515"/>
                  <a:gd name="connsiteY17" fmla="*/ 1502006 h 1923939"/>
                  <a:gd name="connsiteX18" fmla="*/ 424714 w 1828515"/>
                  <a:gd name="connsiteY18" fmla="*/ 1246641 h 1923939"/>
                  <a:gd name="connsiteX19" fmla="*/ 425571 w 1828515"/>
                  <a:gd name="connsiteY19" fmla="*/ 1245879 h 1923939"/>
                  <a:gd name="connsiteX20" fmla="*/ 440716 w 1828515"/>
                  <a:gd name="connsiteY20" fmla="*/ 1234639 h 1923939"/>
                  <a:gd name="connsiteX21" fmla="*/ 655695 w 1828515"/>
                  <a:gd name="connsiteY21" fmla="*/ 1275978 h 1923939"/>
                  <a:gd name="connsiteX22" fmla="*/ 646932 w 1828515"/>
                  <a:gd name="connsiteY22" fmla="*/ 1421330 h 1923939"/>
                  <a:gd name="connsiteX23" fmla="*/ 856768 w 1828515"/>
                  <a:gd name="connsiteY23" fmla="*/ 1923106 h 1923939"/>
                  <a:gd name="connsiteX24" fmla="*/ 850196 w 1828515"/>
                  <a:gd name="connsiteY24" fmla="*/ 1587922 h 1923939"/>
                  <a:gd name="connsiteX25" fmla="*/ 843719 w 1828515"/>
                  <a:gd name="connsiteY25" fmla="*/ 1391802 h 1923939"/>
                  <a:gd name="connsiteX26" fmla="*/ 843719 w 1828515"/>
                  <a:gd name="connsiteY26" fmla="*/ 1391802 h 1923939"/>
                  <a:gd name="connsiteX27" fmla="*/ 954495 w 1828515"/>
                  <a:gd name="connsiteY27" fmla="*/ 1279216 h 1923939"/>
                  <a:gd name="connsiteX28" fmla="*/ 1510160 w 1828515"/>
                  <a:gd name="connsiteY28" fmla="*/ 1572079 h 1923939"/>
                  <a:gd name="connsiteX29" fmla="*/ 1536948 w 1828515"/>
                  <a:gd name="connsiteY29" fmla="*/ 1063666 h 1923939"/>
                  <a:gd name="connsiteX30" fmla="*/ 1536948 w 1828515"/>
                  <a:gd name="connsiteY30" fmla="*/ 1063761 h 1923939"/>
                  <a:gd name="connsiteX31" fmla="*/ 1427125 w 1828515"/>
                  <a:gd name="connsiteY31" fmla="*/ 962224 h 1923939"/>
                  <a:gd name="connsiteX32" fmla="*/ 1425696 w 1828515"/>
                  <a:gd name="connsiteY32" fmla="*/ 962796 h 1923939"/>
                  <a:gd name="connsiteX33" fmla="*/ 1427125 w 1828515"/>
                  <a:gd name="connsiteY33" fmla="*/ 962224 h 1923939"/>
                  <a:gd name="connsiteX34" fmla="*/ 1365975 w 1828515"/>
                  <a:gd name="connsiteY34" fmla="*/ 581034 h 1923939"/>
                  <a:gd name="connsiteX35" fmla="*/ 1365213 w 1828515"/>
                  <a:gd name="connsiteY35" fmla="*/ 581034 h 1923939"/>
                  <a:gd name="connsiteX36" fmla="*/ 1365975 w 1828515"/>
                  <a:gd name="connsiteY36" fmla="*/ 581034 h 1923939"/>
                  <a:gd name="connsiteX37" fmla="*/ 543777 w 1828515"/>
                  <a:gd name="connsiteY37" fmla="*/ 402345 h 1923939"/>
                  <a:gd name="connsiteX38" fmla="*/ 543300 w 1828515"/>
                  <a:gd name="connsiteY38" fmla="*/ 406155 h 1923939"/>
                  <a:gd name="connsiteX39" fmla="*/ 543777 w 1828515"/>
                  <a:gd name="connsiteY39" fmla="*/ 402345 h 1923939"/>
                  <a:gd name="connsiteX40" fmla="*/ 1408932 w 1828515"/>
                  <a:gd name="connsiteY40" fmla="*/ 1402089 h 1923939"/>
                  <a:gd name="connsiteX41" fmla="*/ 1406265 w 1828515"/>
                  <a:gd name="connsiteY41" fmla="*/ 1398660 h 1923939"/>
                  <a:gd name="connsiteX42" fmla="*/ 1408932 w 1828515"/>
                  <a:gd name="connsiteY42" fmla="*/ 1402089 h 19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28515" h="1923939">
                    <a:moveTo>
                      <a:pt x="1536948" y="1063761"/>
                    </a:moveTo>
                    <a:cubicBezTo>
                      <a:pt x="1613815" y="1055284"/>
                      <a:pt x="1884801" y="974131"/>
                      <a:pt x="1818031" y="856783"/>
                    </a:cubicBezTo>
                    <a:cubicBezTo>
                      <a:pt x="1770311" y="772867"/>
                      <a:pt x="1607529" y="871070"/>
                      <a:pt x="1533519" y="893168"/>
                    </a:cubicBezTo>
                    <a:cubicBezTo>
                      <a:pt x="1142328" y="1010230"/>
                      <a:pt x="1165759" y="844876"/>
                      <a:pt x="1229862" y="817540"/>
                    </a:cubicBezTo>
                    <a:cubicBezTo>
                      <a:pt x="1549902" y="681237"/>
                      <a:pt x="1620292" y="542267"/>
                      <a:pt x="1665726" y="448351"/>
                    </a:cubicBezTo>
                    <a:cubicBezTo>
                      <a:pt x="1788218" y="195176"/>
                      <a:pt x="1676585" y="110689"/>
                      <a:pt x="1568190" y="333574"/>
                    </a:cubicBezTo>
                    <a:cubicBezTo>
                      <a:pt x="1530281" y="411394"/>
                      <a:pt x="1297299" y="686380"/>
                      <a:pt x="1120515" y="652186"/>
                    </a:cubicBezTo>
                    <a:cubicBezTo>
                      <a:pt x="1018217" y="632374"/>
                      <a:pt x="1150043" y="560079"/>
                      <a:pt x="1165378" y="368436"/>
                    </a:cubicBezTo>
                    <a:cubicBezTo>
                      <a:pt x="1217194" y="29917"/>
                      <a:pt x="728085" y="-124959"/>
                      <a:pt x="900869" y="118976"/>
                    </a:cubicBezTo>
                    <a:cubicBezTo>
                      <a:pt x="1077462" y="368436"/>
                      <a:pt x="979641" y="511120"/>
                      <a:pt x="923443" y="560079"/>
                    </a:cubicBezTo>
                    <a:cubicBezTo>
                      <a:pt x="782664" y="682570"/>
                      <a:pt x="743040" y="556364"/>
                      <a:pt x="365850" y="133740"/>
                    </a:cubicBezTo>
                    <a:cubicBezTo>
                      <a:pt x="298222" y="58016"/>
                      <a:pt x="160681" y="202891"/>
                      <a:pt x="519774" y="523693"/>
                    </a:cubicBezTo>
                    <a:cubicBezTo>
                      <a:pt x="585115" y="582082"/>
                      <a:pt x="690938" y="737434"/>
                      <a:pt x="601974" y="824017"/>
                    </a:cubicBezTo>
                    <a:cubicBezTo>
                      <a:pt x="529489" y="894502"/>
                      <a:pt x="427667" y="835161"/>
                      <a:pt x="365945" y="786869"/>
                    </a:cubicBezTo>
                    <a:cubicBezTo>
                      <a:pt x="102960" y="581034"/>
                      <a:pt x="-32772" y="632945"/>
                      <a:pt x="6757" y="710383"/>
                    </a:cubicBezTo>
                    <a:cubicBezTo>
                      <a:pt x="60954" y="816778"/>
                      <a:pt x="559779" y="913266"/>
                      <a:pt x="443955" y="1060332"/>
                    </a:cubicBezTo>
                    <a:cubicBezTo>
                      <a:pt x="356991" y="1170631"/>
                      <a:pt x="275838" y="1215875"/>
                      <a:pt x="160681" y="1302362"/>
                    </a:cubicBezTo>
                    <a:cubicBezTo>
                      <a:pt x="134487" y="1322079"/>
                      <a:pt x="-94017" y="1433807"/>
                      <a:pt x="52287" y="1502006"/>
                    </a:cubicBezTo>
                    <a:cubicBezTo>
                      <a:pt x="222689" y="1581349"/>
                      <a:pt x="317653" y="1335128"/>
                      <a:pt x="424714" y="1246641"/>
                    </a:cubicBezTo>
                    <a:cubicBezTo>
                      <a:pt x="425000" y="1246355"/>
                      <a:pt x="425286" y="1246165"/>
                      <a:pt x="425571" y="1245879"/>
                    </a:cubicBezTo>
                    <a:cubicBezTo>
                      <a:pt x="430620" y="1241783"/>
                      <a:pt x="435668" y="1237973"/>
                      <a:pt x="440716" y="1234639"/>
                    </a:cubicBezTo>
                    <a:cubicBezTo>
                      <a:pt x="511011" y="1188157"/>
                      <a:pt x="628168" y="1196254"/>
                      <a:pt x="655695" y="1275978"/>
                    </a:cubicBezTo>
                    <a:cubicBezTo>
                      <a:pt x="671697" y="1322365"/>
                      <a:pt x="651219" y="1372466"/>
                      <a:pt x="646932" y="1421330"/>
                    </a:cubicBezTo>
                    <a:cubicBezTo>
                      <a:pt x="633216" y="1578587"/>
                      <a:pt x="754470" y="1943680"/>
                      <a:pt x="856768" y="1923106"/>
                    </a:cubicBezTo>
                    <a:cubicBezTo>
                      <a:pt x="923348" y="1909676"/>
                      <a:pt x="878676" y="1671932"/>
                      <a:pt x="850196" y="1587922"/>
                    </a:cubicBezTo>
                    <a:cubicBezTo>
                      <a:pt x="827336" y="1520485"/>
                      <a:pt x="822764" y="1450190"/>
                      <a:pt x="843719" y="1391802"/>
                    </a:cubicBezTo>
                    <a:lnTo>
                      <a:pt x="843719" y="1391802"/>
                    </a:lnTo>
                    <a:cubicBezTo>
                      <a:pt x="861340" y="1343034"/>
                      <a:pt x="896773" y="1302553"/>
                      <a:pt x="954495" y="1279216"/>
                    </a:cubicBezTo>
                    <a:cubicBezTo>
                      <a:pt x="1178427" y="1212160"/>
                      <a:pt x="1288514" y="1670282"/>
                      <a:pt x="1510160" y="1572079"/>
                    </a:cubicBezTo>
                    <a:cubicBezTo>
                      <a:pt x="1690659" y="1503975"/>
                      <a:pt x="722656" y="1013183"/>
                      <a:pt x="1536948" y="1063666"/>
                    </a:cubicBezTo>
                    <a:lnTo>
                      <a:pt x="1536948" y="1063761"/>
                    </a:lnTo>
                    <a:close/>
                    <a:moveTo>
                      <a:pt x="1427125" y="962224"/>
                    </a:moveTo>
                    <a:cubicBezTo>
                      <a:pt x="1426554" y="962510"/>
                      <a:pt x="1425982" y="962701"/>
                      <a:pt x="1425696" y="962796"/>
                    </a:cubicBezTo>
                    <a:cubicBezTo>
                      <a:pt x="1425982" y="962701"/>
                      <a:pt x="1426458" y="962510"/>
                      <a:pt x="1427125" y="962224"/>
                    </a:cubicBezTo>
                    <a:close/>
                    <a:moveTo>
                      <a:pt x="1365975" y="581034"/>
                    </a:moveTo>
                    <a:lnTo>
                      <a:pt x="1365213" y="581034"/>
                    </a:lnTo>
                    <a:lnTo>
                      <a:pt x="1365975" y="581034"/>
                    </a:lnTo>
                    <a:close/>
                    <a:moveTo>
                      <a:pt x="543777" y="402345"/>
                    </a:moveTo>
                    <a:cubicBezTo>
                      <a:pt x="543777" y="402345"/>
                      <a:pt x="543777" y="404155"/>
                      <a:pt x="543300" y="406155"/>
                    </a:cubicBezTo>
                    <a:cubicBezTo>
                      <a:pt x="543300" y="404250"/>
                      <a:pt x="543491" y="402535"/>
                      <a:pt x="543777" y="402345"/>
                    </a:cubicBezTo>
                    <a:close/>
                    <a:moveTo>
                      <a:pt x="1408932" y="1402089"/>
                    </a:moveTo>
                    <a:cubicBezTo>
                      <a:pt x="1408932" y="1402089"/>
                      <a:pt x="1407408" y="1400565"/>
                      <a:pt x="1406265" y="1398660"/>
                    </a:cubicBezTo>
                    <a:cubicBezTo>
                      <a:pt x="1407694" y="1400184"/>
                      <a:pt x="1409028" y="1401708"/>
                      <a:pt x="1408932" y="1402089"/>
                    </a:cubicBezTo>
                    <a:close/>
                  </a:path>
                </a:pathLst>
              </a:custGeom>
              <a:solidFill>
                <a:srgbClr val="009EB0">
                  <a:alpha val="61176"/>
                </a:srgbClr>
              </a:solidFill>
              <a:ln w="9525" cap="flat">
                <a:solidFill>
                  <a:srgbClr val="00798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316E1E81-5CA0-45C8-0919-46B38CFE3766}"/>
                  </a:ext>
                </a:extLst>
              </p:cNvPr>
              <p:cNvSpPr/>
              <p:nvPr/>
            </p:nvSpPr>
            <p:spPr>
              <a:xfrm rot="2933793">
                <a:off x="5986946" y="1938735"/>
                <a:ext cx="101225" cy="116923"/>
              </a:xfrm>
              <a:custGeom>
                <a:avLst/>
                <a:gdLst>
                  <a:gd name="connsiteX0" fmla="*/ 17236 w 196766"/>
                  <a:gd name="connsiteY0" fmla="*/ 47284 h 228357"/>
                  <a:gd name="connsiteX1" fmla="*/ 111446 w 196766"/>
                  <a:gd name="connsiteY1" fmla="*/ 228350 h 228357"/>
                  <a:gd name="connsiteX2" fmla="*/ 158352 w 196766"/>
                  <a:gd name="connsiteY2" fmla="*/ 22241 h 228357"/>
                  <a:gd name="connsiteX3" fmla="*/ 17236 w 196766"/>
                  <a:gd name="connsiteY3" fmla="*/ 47284 h 22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6" h="228357">
                    <a:moveTo>
                      <a:pt x="17236" y="47284"/>
                    </a:moveTo>
                    <a:cubicBezTo>
                      <a:pt x="-18738" y="97967"/>
                      <a:pt x="-3434" y="229542"/>
                      <a:pt x="111446" y="228350"/>
                    </a:cubicBezTo>
                    <a:cubicBezTo>
                      <a:pt x="226327" y="226959"/>
                      <a:pt x="207246" y="52849"/>
                      <a:pt x="158352" y="22241"/>
                    </a:cubicBezTo>
                    <a:cubicBezTo>
                      <a:pt x="109459" y="-8367"/>
                      <a:pt x="60565" y="-13734"/>
                      <a:pt x="17236" y="47284"/>
                    </a:cubicBezTo>
                    <a:close/>
                  </a:path>
                </a:pathLst>
              </a:custGeom>
              <a:solidFill>
                <a:srgbClr val="007986"/>
              </a:solidFill>
              <a:ln w="198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62FABF63-270D-1258-7061-EDBF76A2D954}"/>
                  </a:ext>
                </a:extLst>
              </p:cNvPr>
              <p:cNvSpPr/>
              <p:nvPr/>
            </p:nvSpPr>
            <p:spPr>
              <a:xfrm rot="13569178">
                <a:off x="6013297" y="1939708"/>
                <a:ext cx="32726" cy="70495"/>
              </a:xfrm>
              <a:custGeom>
                <a:avLst/>
                <a:gdLst>
                  <a:gd name="connsiteX0" fmla="*/ 21670 w 116516"/>
                  <a:gd name="connsiteY0" fmla="*/ 83698 h 191264"/>
                  <a:gd name="connsiteX1" fmla="*/ 111491 w 116516"/>
                  <a:gd name="connsiteY1" fmla="*/ 92938 h 191264"/>
                  <a:gd name="connsiteX2" fmla="*/ 620 w 116516"/>
                  <a:gd name="connsiteY2" fmla="*/ 183901 h 191264"/>
                  <a:gd name="connsiteX3" fmla="*/ 21670 w 116516"/>
                  <a:gd name="connsiteY3" fmla="*/ 83794 h 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6" h="191264">
                    <a:moveTo>
                      <a:pt x="21670" y="83698"/>
                    </a:moveTo>
                    <a:cubicBezTo>
                      <a:pt x="11002" y="-45842"/>
                      <a:pt x="143590" y="-10980"/>
                      <a:pt x="111491" y="92938"/>
                    </a:cubicBezTo>
                    <a:cubicBezTo>
                      <a:pt x="98251" y="135800"/>
                      <a:pt x="9764" y="215905"/>
                      <a:pt x="620" y="183901"/>
                    </a:cubicBezTo>
                    <a:cubicBezTo>
                      <a:pt x="-4810" y="165042"/>
                      <a:pt x="27385" y="152564"/>
                      <a:pt x="21670" y="83794"/>
                    </a:cubicBezTo>
                    <a:close/>
                  </a:path>
                </a:pathLst>
              </a:custGeom>
              <a:solidFill>
                <a:srgbClr val="FBF9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23" name="TextBox 1222">
              <a:extLst>
                <a:ext uri="{FF2B5EF4-FFF2-40B4-BE49-F238E27FC236}">
                  <a16:creationId xmlns:a16="http://schemas.microsoft.com/office/drawing/2014/main" id="{EBA98910-CD48-D0E9-6BF2-356005AA0723}"/>
                </a:ext>
              </a:extLst>
            </p:cNvPr>
            <p:cNvSpPr txBox="1"/>
            <p:nvPr/>
          </p:nvSpPr>
          <p:spPr>
            <a:xfrm>
              <a:off x="2856788" y="4739714"/>
              <a:ext cx="336535" cy="2437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DC</a:t>
              </a:r>
            </a:p>
          </p:txBody>
        </p:sp>
      </p:grpSp>
      <p:sp>
        <p:nvSpPr>
          <p:cNvPr id="1228" name="TextBox 1227">
            <a:extLst>
              <a:ext uri="{FF2B5EF4-FFF2-40B4-BE49-F238E27FC236}">
                <a16:creationId xmlns:a16="http://schemas.microsoft.com/office/drawing/2014/main" id="{3B269DEC-B911-46B3-48A6-5290E6046384}"/>
              </a:ext>
            </a:extLst>
          </p:cNvPr>
          <p:cNvSpPr txBox="1"/>
          <p:nvPr/>
        </p:nvSpPr>
        <p:spPr>
          <a:xfrm>
            <a:off x="5219782" y="5014444"/>
            <a:ext cx="4071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TSLP/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IL-33</a:t>
            </a:r>
            <a:r>
              <a:rPr kumimoji="0" lang="en-GB" sz="1100" b="1" i="0" u="none" strike="noStrike" kern="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29" name="!!Mast down arrow">
            <a:extLst>
              <a:ext uri="{FF2B5EF4-FFF2-40B4-BE49-F238E27FC236}">
                <a16:creationId xmlns:a16="http://schemas.microsoft.com/office/drawing/2014/main" id="{AE04DE4A-7538-BFC4-4AAB-43986D09E6C6}"/>
              </a:ext>
            </a:extLst>
          </p:cNvPr>
          <p:cNvSpPr/>
          <p:nvPr/>
        </p:nvSpPr>
        <p:spPr>
          <a:xfrm rot="19944570">
            <a:off x="5626234" y="4941068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30" name="Picture 1229">
            <a:extLst>
              <a:ext uri="{FF2B5EF4-FFF2-40B4-BE49-F238E27FC236}">
                <a16:creationId xmlns:a16="http://schemas.microsoft.com/office/drawing/2014/main" id="{2721D60F-7991-ABAD-5C84-05B9F211B3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2224" y="5112428"/>
            <a:ext cx="252614" cy="237970"/>
          </a:xfrm>
          <a:prstGeom prst="rect">
            <a:avLst/>
          </a:prstGeom>
        </p:spPr>
      </p:pic>
      <p:sp>
        <p:nvSpPr>
          <p:cNvPr id="1231" name="TextBox 1230">
            <a:extLst>
              <a:ext uri="{FF2B5EF4-FFF2-40B4-BE49-F238E27FC236}">
                <a16:creationId xmlns:a16="http://schemas.microsoft.com/office/drawing/2014/main" id="{51D34D04-06BF-3C0A-C86F-38F2A41E4FE7}"/>
              </a:ext>
            </a:extLst>
          </p:cNvPr>
          <p:cNvSpPr txBox="1"/>
          <p:nvPr/>
        </p:nvSpPr>
        <p:spPr>
          <a:xfrm>
            <a:off x="6220830" y="5328588"/>
            <a:ext cx="752088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r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Neutrophil</a:t>
            </a:r>
          </a:p>
        </p:txBody>
      </p:sp>
      <p:grpSp>
        <p:nvGrpSpPr>
          <p:cNvPr id="1232" name="Group 1231">
            <a:extLst>
              <a:ext uri="{FF2B5EF4-FFF2-40B4-BE49-F238E27FC236}">
                <a16:creationId xmlns:a16="http://schemas.microsoft.com/office/drawing/2014/main" id="{B20E1C37-1DEA-C999-C164-9AD8F7CD7225}"/>
              </a:ext>
            </a:extLst>
          </p:cNvPr>
          <p:cNvGrpSpPr/>
          <p:nvPr/>
        </p:nvGrpSpPr>
        <p:grpSpPr>
          <a:xfrm>
            <a:off x="5736349" y="5185444"/>
            <a:ext cx="313889" cy="298321"/>
            <a:chOff x="5762390" y="1738456"/>
            <a:chExt cx="540383" cy="513580"/>
          </a:xfrm>
        </p:grpSpPr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C99E9A63-B525-93E8-4B43-0B16436427C6}"/>
                </a:ext>
              </a:extLst>
            </p:cNvPr>
            <p:cNvSpPr/>
            <p:nvPr/>
          </p:nvSpPr>
          <p:spPr>
            <a:xfrm rot="13569178">
              <a:off x="5775792" y="1725054"/>
              <a:ext cx="513580" cy="540383"/>
            </a:xfrm>
            <a:custGeom>
              <a:avLst/>
              <a:gdLst>
                <a:gd name="connsiteX0" fmla="*/ 1536948 w 1828515"/>
                <a:gd name="connsiteY0" fmla="*/ 1063761 h 1923941"/>
                <a:gd name="connsiteX1" fmla="*/ 1818031 w 1828515"/>
                <a:gd name="connsiteY1" fmla="*/ 856783 h 1923941"/>
                <a:gd name="connsiteX2" fmla="*/ 1533519 w 1828515"/>
                <a:gd name="connsiteY2" fmla="*/ 893168 h 1923941"/>
                <a:gd name="connsiteX3" fmla="*/ 1229862 w 1828515"/>
                <a:gd name="connsiteY3" fmla="*/ 817540 h 1923941"/>
                <a:gd name="connsiteX4" fmla="*/ 1665726 w 1828515"/>
                <a:gd name="connsiteY4" fmla="*/ 448351 h 1923941"/>
                <a:gd name="connsiteX5" fmla="*/ 1568190 w 1828515"/>
                <a:gd name="connsiteY5" fmla="*/ 333574 h 1923941"/>
                <a:gd name="connsiteX6" fmla="*/ 1120515 w 1828515"/>
                <a:gd name="connsiteY6" fmla="*/ 652186 h 1923941"/>
                <a:gd name="connsiteX7" fmla="*/ 1165378 w 1828515"/>
                <a:gd name="connsiteY7" fmla="*/ 368436 h 1923941"/>
                <a:gd name="connsiteX8" fmla="*/ 900869 w 1828515"/>
                <a:gd name="connsiteY8" fmla="*/ 118976 h 1923941"/>
                <a:gd name="connsiteX9" fmla="*/ 923443 w 1828515"/>
                <a:gd name="connsiteY9" fmla="*/ 560079 h 1923941"/>
                <a:gd name="connsiteX10" fmla="*/ 365850 w 1828515"/>
                <a:gd name="connsiteY10" fmla="*/ 133740 h 1923941"/>
                <a:gd name="connsiteX11" fmla="*/ 519774 w 1828515"/>
                <a:gd name="connsiteY11" fmla="*/ 523693 h 1923941"/>
                <a:gd name="connsiteX12" fmla="*/ 601974 w 1828515"/>
                <a:gd name="connsiteY12" fmla="*/ 824017 h 1923941"/>
                <a:gd name="connsiteX13" fmla="*/ 365945 w 1828515"/>
                <a:gd name="connsiteY13" fmla="*/ 786869 h 1923941"/>
                <a:gd name="connsiteX14" fmla="*/ 6757 w 1828515"/>
                <a:gd name="connsiteY14" fmla="*/ 710383 h 1923941"/>
                <a:gd name="connsiteX15" fmla="*/ 443955 w 1828515"/>
                <a:gd name="connsiteY15" fmla="*/ 1060332 h 1923941"/>
                <a:gd name="connsiteX16" fmla="*/ 160681 w 1828515"/>
                <a:gd name="connsiteY16" fmla="*/ 1302362 h 1923941"/>
                <a:gd name="connsiteX17" fmla="*/ 52287 w 1828515"/>
                <a:gd name="connsiteY17" fmla="*/ 1502006 h 1923941"/>
                <a:gd name="connsiteX18" fmla="*/ 424714 w 1828515"/>
                <a:gd name="connsiteY18" fmla="*/ 1246641 h 1923941"/>
                <a:gd name="connsiteX19" fmla="*/ 425571 w 1828515"/>
                <a:gd name="connsiteY19" fmla="*/ 1245879 h 1923941"/>
                <a:gd name="connsiteX20" fmla="*/ 440716 w 1828515"/>
                <a:gd name="connsiteY20" fmla="*/ 1234639 h 1923941"/>
                <a:gd name="connsiteX21" fmla="*/ 655695 w 1828515"/>
                <a:gd name="connsiteY21" fmla="*/ 1275978 h 1923941"/>
                <a:gd name="connsiteX22" fmla="*/ 646932 w 1828515"/>
                <a:gd name="connsiteY22" fmla="*/ 1421330 h 1923941"/>
                <a:gd name="connsiteX23" fmla="*/ 856768 w 1828515"/>
                <a:gd name="connsiteY23" fmla="*/ 1923106 h 1923941"/>
                <a:gd name="connsiteX24" fmla="*/ 850196 w 1828515"/>
                <a:gd name="connsiteY24" fmla="*/ 1587922 h 1923941"/>
                <a:gd name="connsiteX25" fmla="*/ 843719 w 1828515"/>
                <a:gd name="connsiteY25" fmla="*/ 1391802 h 1923941"/>
                <a:gd name="connsiteX26" fmla="*/ 843719 w 1828515"/>
                <a:gd name="connsiteY26" fmla="*/ 1391802 h 1923941"/>
                <a:gd name="connsiteX27" fmla="*/ 954495 w 1828515"/>
                <a:gd name="connsiteY27" fmla="*/ 1279216 h 1923941"/>
                <a:gd name="connsiteX28" fmla="*/ 1614672 w 1828515"/>
                <a:gd name="connsiteY28" fmla="*/ 1670694 h 1923941"/>
                <a:gd name="connsiteX29" fmla="*/ 1536948 w 1828515"/>
                <a:gd name="connsiteY29" fmla="*/ 1063666 h 1923941"/>
                <a:gd name="connsiteX30" fmla="*/ 1427125 w 1828515"/>
                <a:gd name="connsiteY30" fmla="*/ 962224 h 1923941"/>
                <a:gd name="connsiteX31" fmla="*/ 1425696 w 1828515"/>
                <a:gd name="connsiteY31" fmla="*/ 962796 h 1923941"/>
                <a:gd name="connsiteX32" fmla="*/ 1427125 w 1828515"/>
                <a:gd name="connsiteY32" fmla="*/ 962224 h 1923941"/>
                <a:gd name="connsiteX33" fmla="*/ 1365975 w 1828515"/>
                <a:gd name="connsiteY33" fmla="*/ 581034 h 1923941"/>
                <a:gd name="connsiteX34" fmla="*/ 1365213 w 1828515"/>
                <a:gd name="connsiteY34" fmla="*/ 581034 h 1923941"/>
                <a:gd name="connsiteX35" fmla="*/ 1365975 w 1828515"/>
                <a:gd name="connsiteY35" fmla="*/ 581034 h 1923941"/>
                <a:gd name="connsiteX36" fmla="*/ 543777 w 1828515"/>
                <a:gd name="connsiteY36" fmla="*/ 402345 h 1923941"/>
                <a:gd name="connsiteX37" fmla="*/ 543300 w 1828515"/>
                <a:gd name="connsiteY37" fmla="*/ 406155 h 1923941"/>
                <a:gd name="connsiteX38" fmla="*/ 543777 w 1828515"/>
                <a:gd name="connsiteY38" fmla="*/ 402345 h 1923941"/>
                <a:gd name="connsiteX39" fmla="*/ 1408932 w 1828515"/>
                <a:gd name="connsiteY39" fmla="*/ 1402089 h 1923941"/>
                <a:gd name="connsiteX40" fmla="*/ 1406265 w 1828515"/>
                <a:gd name="connsiteY40" fmla="*/ 1398660 h 1923941"/>
                <a:gd name="connsiteX41" fmla="*/ 1408932 w 1828515"/>
                <a:gd name="connsiteY41" fmla="*/ 1402089 h 1923941"/>
                <a:gd name="connsiteX0" fmla="*/ 1536948 w 2296241"/>
                <a:gd name="connsiteY0" fmla="*/ 1063761 h 2308314"/>
                <a:gd name="connsiteX1" fmla="*/ 1818031 w 2296241"/>
                <a:gd name="connsiteY1" fmla="*/ 856783 h 2308314"/>
                <a:gd name="connsiteX2" fmla="*/ 1533519 w 2296241"/>
                <a:gd name="connsiteY2" fmla="*/ 893168 h 2308314"/>
                <a:gd name="connsiteX3" fmla="*/ 1229862 w 2296241"/>
                <a:gd name="connsiteY3" fmla="*/ 817540 h 2308314"/>
                <a:gd name="connsiteX4" fmla="*/ 1665726 w 2296241"/>
                <a:gd name="connsiteY4" fmla="*/ 448351 h 2308314"/>
                <a:gd name="connsiteX5" fmla="*/ 1568190 w 2296241"/>
                <a:gd name="connsiteY5" fmla="*/ 333574 h 2308314"/>
                <a:gd name="connsiteX6" fmla="*/ 1120515 w 2296241"/>
                <a:gd name="connsiteY6" fmla="*/ 652186 h 2308314"/>
                <a:gd name="connsiteX7" fmla="*/ 1165378 w 2296241"/>
                <a:gd name="connsiteY7" fmla="*/ 368436 h 2308314"/>
                <a:gd name="connsiteX8" fmla="*/ 900869 w 2296241"/>
                <a:gd name="connsiteY8" fmla="*/ 118976 h 2308314"/>
                <a:gd name="connsiteX9" fmla="*/ 923443 w 2296241"/>
                <a:gd name="connsiteY9" fmla="*/ 560079 h 2308314"/>
                <a:gd name="connsiteX10" fmla="*/ 365850 w 2296241"/>
                <a:gd name="connsiteY10" fmla="*/ 133740 h 2308314"/>
                <a:gd name="connsiteX11" fmla="*/ 519774 w 2296241"/>
                <a:gd name="connsiteY11" fmla="*/ 523693 h 2308314"/>
                <a:gd name="connsiteX12" fmla="*/ 601974 w 2296241"/>
                <a:gd name="connsiteY12" fmla="*/ 824017 h 2308314"/>
                <a:gd name="connsiteX13" fmla="*/ 365945 w 2296241"/>
                <a:gd name="connsiteY13" fmla="*/ 786869 h 2308314"/>
                <a:gd name="connsiteX14" fmla="*/ 6757 w 2296241"/>
                <a:gd name="connsiteY14" fmla="*/ 710383 h 2308314"/>
                <a:gd name="connsiteX15" fmla="*/ 443955 w 2296241"/>
                <a:gd name="connsiteY15" fmla="*/ 1060332 h 2308314"/>
                <a:gd name="connsiteX16" fmla="*/ 160681 w 2296241"/>
                <a:gd name="connsiteY16" fmla="*/ 1302362 h 2308314"/>
                <a:gd name="connsiteX17" fmla="*/ 52287 w 2296241"/>
                <a:gd name="connsiteY17" fmla="*/ 1502006 h 2308314"/>
                <a:gd name="connsiteX18" fmla="*/ 424714 w 2296241"/>
                <a:gd name="connsiteY18" fmla="*/ 1246641 h 2308314"/>
                <a:gd name="connsiteX19" fmla="*/ 425571 w 2296241"/>
                <a:gd name="connsiteY19" fmla="*/ 1245879 h 2308314"/>
                <a:gd name="connsiteX20" fmla="*/ 440716 w 2296241"/>
                <a:gd name="connsiteY20" fmla="*/ 1234639 h 2308314"/>
                <a:gd name="connsiteX21" fmla="*/ 655695 w 2296241"/>
                <a:gd name="connsiteY21" fmla="*/ 1275978 h 2308314"/>
                <a:gd name="connsiteX22" fmla="*/ 646932 w 2296241"/>
                <a:gd name="connsiteY22" fmla="*/ 1421330 h 2308314"/>
                <a:gd name="connsiteX23" fmla="*/ 856768 w 2296241"/>
                <a:gd name="connsiteY23" fmla="*/ 1923106 h 2308314"/>
                <a:gd name="connsiteX24" fmla="*/ 850196 w 2296241"/>
                <a:gd name="connsiteY24" fmla="*/ 1587922 h 2308314"/>
                <a:gd name="connsiteX25" fmla="*/ 843719 w 2296241"/>
                <a:gd name="connsiteY25" fmla="*/ 1391802 h 2308314"/>
                <a:gd name="connsiteX26" fmla="*/ 843719 w 2296241"/>
                <a:gd name="connsiteY26" fmla="*/ 1391802 h 2308314"/>
                <a:gd name="connsiteX27" fmla="*/ 954495 w 2296241"/>
                <a:gd name="connsiteY27" fmla="*/ 1279216 h 2308314"/>
                <a:gd name="connsiteX28" fmla="*/ 2283016 w 2296241"/>
                <a:gd name="connsiteY28" fmla="*/ 2302544 h 2308314"/>
                <a:gd name="connsiteX29" fmla="*/ 1536948 w 2296241"/>
                <a:gd name="connsiteY29" fmla="*/ 1063666 h 2308314"/>
                <a:gd name="connsiteX30" fmla="*/ 1536948 w 2296241"/>
                <a:gd name="connsiteY30" fmla="*/ 1063761 h 2308314"/>
                <a:gd name="connsiteX31" fmla="*/ 1427125 w 2296241"/>
                <a:gd name="connsiteY31" fmla="*/ 962224 h 2308314"/>
                <a:gd name="connsiteX32" fmla="*/ 1425696 w 2296241"/>
                <a:gd name="connsiteY32" fmla="*/ 962796 h 2308314"/>
                <a:gd name="connsiteX33" fmla="*/ 1427125 w 2296241"/>
                <a:gd name="connsiteY33" fmla="*/ 962224 h 2308314"/>
                <a:gd name="connsiteX34" fmla="*/ 1365975 w 2296241"/>
                <a:gd name="connsiteY34" fmla="*/ 581034 h 2308314"/>
                <a:gd name="connsiteX35" fmla="*/ 1365213 w 2296241"/>
                <a:gd name="connsiteY35" fmla="*/ 581034 h 2308314"/>
                <a:gd name="connsiteX36" fmla="*/ 1365975 w 2296241"/>
                <a:gd name="connsiteY36" fmla="*/ 581034 h 2308314"/>
                <a:gd name="connsiteX37" fmla="*/ 543777 w 2296241"/>
                <a:gd name="connsiteY37" fmla="*/ 402345 h 2308314"/>
                <a:gd name="connsiteX38" fmla="*/ 543300 w 2296241"/>
                <a:gd name="connsiteY38" fmla="*/ 406155 h 2308314"/>
                <a:gd name="connsiteX39" fmla="*/ 543777 w 2296241"/>
                <a:gd name="connsiteY39" fmla="*/ 402345 h 2308314"/>
                <a:gd name="connsiteX40" fmla="*/ 1408932 w 2296241"/>
                <a:gd name="connsiteY40" fmla="*/ 1402089 h 2308314"/>
                <a:gd name="connsiteX41" fmla="*/ 1406265 w 2296241"/>
                <a:gd name="connsiteY41" fmla="*/ 1398660 h 2308314"/>
                <a:gd name="connsiteX42" fmla="*/ 1408932 w 2296241"/>
                <a:gd name="connsiteY42" fmla="*/ 1402089 h 2308314"/>
                <a:gd name="connsiteX0" fmla="*/ 1536948 w 2563438"/>
                <a:gd name="connsiteY0" fmla="*/ 1063761 h 2585786"/>
                <a:gd name="connsiteX1" fmla="*/ 1818031 w 2563438"/>
                <a:gd name="connsiteY1" fmla="*/ 856783 h 2585786"/>
                <a:gd name="connsiteX2" fmla="*/ 1533519 w 2563438"/>
                <a:gd name="connsiteY2" fmla="*/ 893168 h 2585786"/>
                <a:gd name="connsiteX3" fmla="*/ 1229862 w 2563438"/>
                <a:gd name="connsiteY3" fmla="*/ 817540 h 2585786"/>
                <a:gd name="connsiteX4" fmla="*/ 1665726 w 2563438"/>
                <a:gd name="connsiteY4" fmla="*/ 448351 h 2585786"/>
                <a:gd name="connsiteX5" fmla="*/ 1568190 w 2563438"/>
                <a:gd name="connsiteY5" fmla="*/ 333574 h 2585786"/>
                <a:gd name="connsiteX6" fmla="*/ 1120515 w 2563438"/>
                <a:gd name="connsiteY6" fmla="*/ 652186 h 2585786"/>
                <a:gd name="connsiteX7" fmla="*/ 1165378 w 2563438"/>
                <a:gd name="connsiteY7" fmla="*/ 368436 h 2585786"/>
                <a:gd name="connsiteX8" fmla="*/ 900869 w 2563438"/>
                <a:gd name="connsiteY8" fmla="*/ 118976 h 2585786"/>
                <a:gd name="connsiteX9" fmla="*/ 923443 w 2563438"/>
                <a:gd name="connsiteY9" fmla="*/ 560079 h 2585786"/>
                <a:gd name="connsiteX10" fmla="*/ 365850 w 2563438"/>
                <a:gd name="connsiteY10" fmla="*/ 133740 h 2585786"/>
                <a:gd name="connsiteX11" fmla="*/ 519774 w 2563438"/>
                <a:gd name="connsiteY11" fmla="*/ 523693 h 2585786"/>
                <a:gd name="connsiteX12" fmla="*/ 601974 w 2563438"/>
                <a:gd name="connsiteY12" fmla="*/ 824017 h 2585786"/>
                <a:gd name="connsiteX13" fmla="*/ 365945 w 2563438"/>
                <a:gd name="connsiteY13" fmla="*/ 786869 h 2585786"/>
                <a:gd name="connsiteX14" fmla="*/ 6757 w 2563438"/>
                <a:gd name="connsiteY14" fmla="*/ 710383 h 2585786"/>
                <a:gd name="connsiteX15" fmla="*/ 443955 w 2563438"/>
                <a:gd name="connsiteY15" fmla="*/ 1060332 h 2585786"/>
                <a:gd name="connsiteX16" fmla="*/ 160681 w 2563438"/>
                <a:gd name="connsiteY16" fmla="*/ 1302362 h 2585786"/>
                <a:gd name="connsiteX17" fmla="*/ 52287 w 2563438"/>
                <a:gd name="connsiteY17" fmla="*/ 1502006 h 2585786"/>
                <a:gd name="connsiteX18" fmla="*/ 424714 w 2563438"/>
                <a:gd name="connsiteY18" fmla="*/ 1246641 h 2585786"/>
                <a:gd name="connsiteX19" fmla="*/ 425571 w 2563438"/>
                <a:gd name="connsiteY19" fmla="*/ 1245879 h 2585786"/>
                <a:gd name="connsiteX20" fmla="*/ 440716 w 2563438"/>
                <a:gd name="connsiteY20" fmla="*/ 1234639 h 2585786"/>
                <a:gd name="connsiteX21" fmla="*/ 655695 w 2563438"/>
                <a:gd name="connsiteY21" fmla="*/ 1275978 h 2585786"/>
                <a:gd name="connsiteX22" fmla="*/ 646932 w 2563438"/>
                <a:gd name="connsiteY22" fmla="*/ 1421330 h 2585786"/>
                <a:gd name="connsiteX23" fmla="*/ 856768 w 2563438"/>
                <a:gd name="connsiteY23" fmla="*/ 1923106 h 2585786"/>
                <a:gd name="connsiteX24" fmla="*/ 850196 w 2563438"/>
                <a:gd name="connsiteY24" fmla="*/ 1587922 h 2585786"/>
                <a:gd name="connsiteX25" fmla="*/ 843719 w 2563438"/>
                <a:gd name="connsiteY25" fmla="*/ 1391802 h 2585786"/>
                <a:gd name="connsiteX26" fmla="*/ 843719 w 2563438"/>
                <a:gd name="connsiteY26" fmla="*/ 1391802 h 2585786"/>
                <a:gd name="connsiteX27" fmla="*/ 954495 w 2563438"/>
                <a:gd name="connsiteY27" fmla="*/ 1279216 h 2585786"/>
                <a:gd name="connsiteX28" fmla="*/ 2551905 w 2563438"/>
                <a:gd name="connsiteY28" fmla="*/ 2581065 h 2585786"/>
                <a:gd name="connsiteX29" fmla="*/ 1536948 w 2563438"/>
                <a:gd name="connsiteY29" fmla="*/ 1063666 h 2585786"/>
                <a:gd name="connsiteX30" fmla="*/ 1536948 w 2563438"/>
                <a:gd name="connsiteY30" fmla="*/ 1063761 h 2585786"/>
                <a:gd name="connsiteX31" fmla="*/ 1427125 w 2563438"/>
                <a:gd name="connsiteY31" fmla="*/ 962224 h 2585786"/>
                <a:gd name="connsiteX32" fmla="*/ 1425696 w 2563438"/>
                <a:gd name="connsiteY32" fmla="*/ 962796 h 2585786"/>
                <a:gd name="connsiteX33" fmla="*/ 1427125 w 2563438"/>
                <a:gd name="connsiteY33" fmla="*/ 962224 h 2585786"/>
                <a:gd name="connsiteX34" fmla="*/ 1365975 w 2563438"/>
                <a:gd name="connsiteY34" fmla="*/ 581034 h 2585786"/>
                <a:gd name="connsiteX35" fmla="*/ 1365213 w 2563438"/>
                <a:gd name="connsiteY35" fmla="*/ 581034 h 2585786"/>
                <a:gd name="connsiteX36" fmla="*/ 1365975 w 2563438"/>
                <a:gd name="connsiteY36" fmla="*/ 581034 h 2585786"/>
                <a:gd name="connsiteX37" fmla="*/ 543777 w 2563438"/>
                <a:gd name="connsiteY37" fmla="*/ 402345 h 2585786"/>
                <a:gd name="connsiteX38" fmla="*/ 543300 w 2563438"/>
                <a:gd name="connsiteY38" fmla="*/ 406155 h 2585786"/>
                <a:gd name="connsiteX39" fmla="*/ 543777 w 2563438"/>
                <a:gd name="connsiteY39" fmla="*/ 402345 h 2585786"/>
                <a:gd name="connsiteX40" fmla="*/ 1408932 w 2563438"/>
                <a:gd name="connsiteY40" fmla="*/ 1402089 h 2585786"/>
                <a:gd name="connsiteX41" fmla="*/ 1406265 w 2563438"/>
                <a:gd name="connsiteY41" fmla="*/ 1398660 h 2585786"/>
                <a:gd name="connsiteX42" fmla="*/ 1408932 w 2563438"/>
                <a:gd name="connsiteY42" fmla="*/ 1402089 h 2585786"/>
                <a:gd name="connsiteX0" fmla="*/ 1536948 w 1828515"/>
                <a:gd name="connsiteY0" fmla="*/ 1063761 h 1923939"/>
                <a:gd name="connsiteX1" fmla="*/ 1818031 w 1828515"/>
                <a:gd name="connsiteY1" fmla="*/ 856783 h 1923939"/>
                <a:gd name="connsiteX2" fmla="*/ 1533519 w 1828515"/>
                <a:gd name="connsiteY2" fmla="*/ 893168 h 1923939"/>
                <a:gd name="connsiteX3" fmla="*/ 1229862 w 1828515"/>
                <a:gd name="connsiteY3" fmla="*/ 817540 h 1923939"/>
                <a:gd name="connsiteX4" fmla="*/ 1665726 w 1828515"/>
                <a:gd name="connsiteY4" fmla="*/ 448351 h 1923939"/>
                <a:gd name="connsiteX5" fmla="*/ 1568190 w 1828515"/>
                <a:gd name="connsiteY5" fmla="*/ 333574 h 1923939"/>
                <a:gd name="connsiteX6" fmla="*/ 1120515 w 1828515"/>
                <a:gd name="connsiteY6" fmla="*/ 652186 h 1923939"/>
                <a:gd name="connsiteX7" fmla="*/ 1165378 w 1828515"/>
                <a:gd name="connsiteY7" fmla="*/ 368436 h 1923939"/>
                <a:gd name="connsiteX8" fmla="*/ 900869 w 1828515"/>
                <a:gd name="connsiteY8" fmla="*/ 118976 h 1923939"/>
                <a:gd name="connsiteX9" fmla="*/ 923443 w 1828515"/>
                <a:gd name="connsiteY9" fmla="*/ 560079 h 1923939"/>
                <a:gd name="connsiteX10" fmla="*/ 365850 w 1828515"/>
                <a:gd name="connsiteY10" fmla="*/ 133740 h 1923939"/>
                <a:gd name="connsiteX11" fmla="*/ 519774 w 1828515"/>
                <a:gd name="connsiteY11" fmla="*/ 523693 h 1923939"/>
                <a:gd name="connsiteX12" fmla="*/ 601974 w 1828515"/>
                <a:gd name="connsiteY12" fmla="*/ 824017 h 1923939"/>
                <a:gd name="connsiteX13" fmla="*/ 365945 w 1828515"/>
                <a:gd name="connsiteY13" fmla="*/ 786869 h 1923939"/>
                <a:gd name="connsiteX14" fmla="*/ 6757 w 1828515"/>
                <a:gd name="connsiteY14" fmla="*/ 710383 h 1923939"/>
                <a:gd name="connsiteX15" fmla="*/ 443955 w 1828515"/>
                <a:gd name="connsiteY15" fmla="*/ 1060332 h 1923939"/>
                <a:gd name="connsiteX16" fmla="*/ 160681 w 1828515"/>
                <a:gd name="connsiteY16" fmla="*/ 1302362 h 1923939"/>
                <a:gd name="connsiteX17" fmla="*/ 52287 w 1828515"/>
                <a:gd name="connsiteY17" fmla="*/ 1502006 h 1923939"/>
                <a:gd name="connsiteX18" fmla="*/ 424714 w 1828515"/>
                <a:gd name="connsiteY18" fmla="*/ 1246641 h 1923939"/>
                <a:gd name="connsiteX19" fmla="*/ 425571 w 1828515"/>
                <a:gd name="connsiteY19" fmla="*/ 1245879 h 1923939"/>
                <a:gd name="connsiteX20" fmla="*/ 440716 w 1828515"/>
                <a:gd name="connsiteY20" fmla="*/ 1234639 h 1923939"/>
                <a:gd name="connsiteX21" fmla="*/ 655695 w 1828515"/>
                <a:gd name="connsiteY21" fmla="*/ 1275978 h 1923939"/>
                <a:gd name="connsiteX22" fmla="*/ 646932 w 1828515"/>
                <a:gd name="connsiteY22" fmla="*/ 1421330 h 1923939"/>
                <a:gd name="connsiteX23" fmla="*/ 856768 w 1828515"/>
                <a:gd name="connsiteY23" fmla="*/ 1923106 h 1923939"/>
                <a:gd name="connsiteX24" fmla="*/ 850196 w 1828515"/>
                <a:gd name="connsiteY24" fmla="*/ 1587922 h 1923939"/>
                <a:gd name="connsiteX25" fmla="*/ 843719 w 1828515"/>
                <a:gd name="connsiteY25" fmla="*/ 1391802 h 1923939"/>
                <a:gd name="connsiteX26" fmla="*/ 843719 w 1828515"/>
                <a:gd name="connsiteY26" fmla="*/ 1391802 h 1923939"/>
                <a:gd name="connsiteX27" fmla="*/ 954495 w 1828515"/>
                <a:gd name="connsiteY27" fmla="*/ 1279216 h 1923939"/>
                <a:gd name="connsiteX28" fmla="*/ 1510160 w 1828515"/>
                <a:gd name="connsiteY28" fmla="*/ 1572079 h 1923939"/>
                <a:gd name="connsiteX29" fmla="*/ 1536948 w 1828515"/>
                <a:gd name="connsiteY29" fmla="*/ 1063666 h 1923939"/>
                <a:gd name="connsiteX30" fmla="*/ 1536948 w 1828515"/>
                <a:gd name="connsiteY30" fmla="*/ 1063761 h 1923939"/>
                <a:gd name="connsiteX31" fmla="*/ 1427125 w 1828515"/>
                <a:gd name="connsiteY31" fmla="*/ 962224 h 1923939"/>
                <a:gd name="connsiteX32" fmla="*/ 1425696 w 1828515"/>
                <a:gd name="connsiteY32" fmla="*/ 962796 h 1923939"/>
                <a:gd name="connsiteX33" fmla="*/ 1427125 w 1828515"/>
                <a:gd name="connsiteY33" fmla="*/ 962224 h 1923939"/>
                <a:gd name="connsiteX34" fmla="*/ 1365975 w 1828515"/>
                <a:gd name="connsiteY34" fmla="*/ 581034 h 1923939"/>
                <a:gd name="connsiteX35" fmla="*/ 1365213 w 1828515"/>
                <a:gd name="connsiteY35" fmla="*/ 581034 h 1923939"/>
                <a:gd name="connsiteX36" fmla="*/ 1365975 w 1828515"/>
                <a:gd name="connsiteY36" fmla="*/ 581034 h 1923939"/>
                <a:gd name="connsiteX37" fmla="*/ 543777 w 1828515"/>
                <a:gd name="connsiteY37" fmla="*/ 402345 h 1923939"/>
                <a:gd name="connsiteX38" fmla="*/ 543300 w 1828515"/>
                <a:gd name="connsiteY38" fmla="*/ 406155 h 1923939"/>
                <a:gd name="connsiteX39" fmla="*/ 543777 w 1828515"/>
                <a:gd name="connsiteY39" fmla="*/ 402345 h 1923939"/>
                <a:gd name="connsiteX40" fmla="*/ 1408932 w 1828515"/>
                <a:gd name="connsiteY40" fmla="*/ 1402089 h 1923939"/>
                <a:gd name="connsiteX41" fmla="*/ 1406265 w 1828515"/>
                <a:gd name="connsiteY41" fmla="*/ 1398660 h 1923939"/>
                <a:gd name="connsiteX42" fmla="*/ 1408932 w 1828515"/>
                <a:gd name="connsiteY42" fmla="*/ 1402089 h 19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28515" h="1923939">
                  <a:moveTo>
                    <a:pt x="1536948" y="1063761"/>
                  </a:moveTo>
                  <a:cubicBezTo>
                    <a:pt x="1613815" y="1055284"/>
                    <a:pt x="1884801" y="974131"/>
                    <a:pt x="1818031" y="856783"/>
                  </a:cubicBezTo>
                  <a:cubicBezTo>
                    <a:pt x="1770311" y="772867"/>
                    <a:pt x="1607529" y="871070"/>
                    <a:pt x="1533519" y="893168"/>
                  </a:cubicBezTo>
                  <a:cubicBezTo>
                    <a:pt x="1142328" y="1010230"/>
                    <a:pt x="1165759" y="844876"/>
                    <a:pt x="1229862" y="817540"/>
                  </a:cubicBezTo>
                  <a:cubicBezTo>
                    <a:pt x="1549902" y="681237"/>
                    <a:pt x="1620292" y="542267"/>
                    <a:pt x="1665726" y="448351"/>
                  </a:cubicBezTo>
                  <a:cubicBezTo>
                    <a:pt x="1788218" y="195176"/>
                    <a:pt x="1676585" y="110689"/>
                    <a:pt x="1568190" y="333574"/>
                  </a:cubicBezTo>
                  <a:cubicBezTo>
                    <a:pt x="1530281" y="411394"/>
                    <a:pt x="1297299" y="686380"/>
                    <a:pt x="1120515" y="652186"/>
                  </a:cubicBezTo>
                  <a:cubicBezTo>
                    <a:pt x="1018217" y="632374"/>
                    <a:pt x="1150043" y="560079"/>
                    <a:pt x="1165378" y="368436"/>
                  </a:cubicBezTo>
                  <a:cubicBezTo>
                    <a:pt x="1217194" y="29917"/>
                    <a:pt x="728085" y="-124959"/>
                    <a:pt x="900869" y="118976"/>
                  </a:cubicBezTo>
                  <a:cubicBezTo>
                    <a:pt x="1077462" y="368436"/>
                    <a:pt x="979641" y="511120"/>
                    <a:pt x="923443" y="560079"/>
                  </a:cubicBezTo>
                  <a:cubicBezTo>
                    <a:pt x="782664" y="682570"/>
                    <a:pt x="743040" y="556364"/>
                    <a:pt x="365850" y="133740"/>
                  </a:cubicBezTo>
                  <a:cubicBezTo>
                    <a:pt x="298222" y="58016"/>
                    <a:pt x="160681" y="202891"/>
                    <a:pt x="519774" y="523693"/>
                  </a:cubicBezTo>
                  <a:cubicBezTo>
                    <a:pt x="585115" y="582082"/>
                    <a:pt x="690938" y="737434"/>
                    <a:pt x="601974" y="824017"/>
                  </a:cubicBezTo>
                  <a:cubicBezTo>
                    <a:pt x="529489" y="894502"/>
                    <a:pt x="427667" y="835161"/>
                    <a:pt x="365945" y="786869"/>
                  </a:cubicBezTo>
                  <a:cubicBezTo>
                    <a:pt x="102960" y="581034"/>
                    <a:pt x="-32772" y="632945"/>
                    <a:pt x="6757" y="710383"/>
                  </a:cubicBezTo>
                  <a:cubicBezTo>
                    <a:pt x="60954" y="816778"/>
                    <a:pt x="559779" y="913266"/>
                    <a:pt x="443955" y="1060332"/>
                  </a:cubicBezTo>
                  <a:cubicBezTo>
                    <a:pt x="356991" y="1170631"/>
                    <a:pt x="275838" y="1215875"/>
                    <a:pt x="160681" y="1302362"/>
                  </a:cubicBezTo>
                  <a:cubicBezTo>
                    <a:pt x="134487" y="1322079"/>
                    <a:pt x="-94017" y="1433807"/>
                    <a:pt x="52287" y="1502006"/>
                  </a:cubicBezTo>
                  <a:cubicBezTo>
                    <a:pt x="222689" y="1581349"/>
                    <a:pt x="317653" y="1335128"/>
                    <a:pt x="424714" y="1246641"/>
                  </a:cubicBezTo>
                  <a:cubicBezTo>
                    <a:pt x="425000" y="1246355"/>
                    <a:pt x="425286" y="1246165"/>
                    <a:pt x="425571" y="1245879"/>
                  </a:cubicBezTo>
                  <a:cubicBezTo>
                    <a:pt x="430620" y="1241783"/>
                    <a:pt x="435668" y="1237973"/>
                    <a:pt x="440716" y="1234639"/>
                  </a:cubicBezTo>
                  <a:cubicBezTo>
                    <a:pt x="511011" y="1188157"/>
                    <a:pt x="628168" y="1196254"/>
                    <a:pt x="655695" y="1275978"/>
                  </a:cubicBezTo>
                  <a:cubicBezTo>
                    <a:pt x="671697" y="1322365"/>
                    <a:pt x="651219" y="1372466"/>
                    <a:pt x="646932" y="1421330"/>
                  </a:cubicBezTo>
                  <a:cubicBezTo>
                    <a:pt x="633216" y="1578587"/>
                    <a:pt x="754470" y="1943680"/>
                    <a:pt x="856768" y="1923106"/>
                  </a:cubicBezTo>
                  <a:cubicBezTo>
                    <a:pt x="923348" y="1909676"/>
                    <a:pt x="878676" y="1671932"/>
                    <a:pt x="850196" y="1587922"/>
                  </a:cubicBezTo>
                  <a:cubicBezTo>
                    <a:pt x="827336" y="1520485"/>
                    <a:pt x="822764" y="1450190"/>
                    <a:pt x="843719" y="1391802"/>
                  </a:cubicBezTo>
                  <a:lnTo>
                    <a:pt x="843719" y="1391802"/>
                  </a:lnTo>
                  <a:cubicBezTo>
                    <a:pt x="861340" y="1343034"/>
                    <a:pt x="896773" y="1302553"/>
                    <a:pt x="954495" y="1279216"/>
                  </a:cubicBezTo>
                  <a:cubicBezTo>
                    <a:pt x="1178427" y="1212160"/>
                    <a:pt x="1288514" y="1670282"/>
                    <a:pt x="1510160" y="1572079"/>
                  </a:cubicBezTo>
                  <a:cubicBezTo>
                    <a:pt x="1690659" y="1503975"/>
                    <a:pt x="722656" y="1013183"/>
                    <a:pt x="1536948" y="1063666"/>
                  </a:cubicBezTo>
                  <a:lnTo>
                    <a:pt x="1536948" y="1063761"/>
                  </a:lnTo>
                  <a:close/>
                  <a:moveTo>
                    <a:pt x="1427125" y="962224"/>
                  </a:moveTo>
                  <a:cubicBezTo>
                    <a:pt x="1426554" y="962510"/>
                    <a:pt x="1425982" y="962701"/>
                    <a:pt x="1425696" y="962796"/>
                  </a:cubicBezTo>
                  <a:cubicBezTo>
                    <a:pt x="1425982" y="962701"/>
                    <a:pt x="1426458" y="962510"/>
                    <a:pt x="1427125" y="962224"/>
                  </a:cubicBezTo>
                  <a:close/>
                  <a:moveTo>
                    <a:pt x="1365975" y="581034"/>
                  </a:moveTo>
                  <a:lnTo>
                    <a:pt x="1365213" y="581034"/>
                  </a:lnTo>
                  <a:lnTo>
                    <a:pt x="1365975" y="581034"/>
                  </a:lnTo>
                  <a:close/>
                  <a:moveTo>
                    <a:pt x="543777" y="402345"/>
                  </a:moveTo>
                  <a:cubicBezTo>
                    <a:pt x="543777" y="402345"/>
                    <a:pt x="543777" y="404155"/>
                    <a:pt x="543300" y="406155"/>
                  </a:cubicBezTo>
                  <a:cubicBezTo>
                    <a:pt x="543300" y="404250"/>
                    <a:pt x="543491" y="402535"/>
                    <a:pt x="543777" y="402345"/>
                  </a:cubicBezTo>
                  <a:close/>
                  <a:moveTo>
                    <a:pt x="1408932" y="1402089"/>
                  </a:moveTo>
                  <a:cubicBezTo>
                    <a:pt x="1408932" y="1402089"/>
                    <a:pt x="1407408" y="1400565"/>
                    <a:pt x="1406265" y="1398660"/>
                  </a:cubicBezTo>
                  <a:cubicBezTo>
                    <a:pt x="1407694" y="1400184"/>
                    <a:pt x="1409028" y="1401708"/>
                    <a:pt x="1408932" y="1402089"/>
                  </a:cubicBezTo>
                  <a:close/>
                </a:path>
              </a:pathLst>
            </a:custGeom>
            <a:solidFill>
              <a:srgbClr val="009EB0">
                <a:alpha val="61176"/>
              </a:srgbClr>
            </a:solidFill>
            <a:ln w="9525" cap="flat">
              <a:solidFill>
                <a:srgbClr val="00798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A580B762-0579-3233-C565-98F541DE125E}"/>
                </a:ext>
              </a:extLst>
            </p:cNvPr>
            <p:cNvSpPr/>
            <p:nvPr/>
          </p:nvSpPr>
          <p:spPr>
            <a:xfrm rot="2933793">
              <a:off x="5986946" y="1938735"/>
              <a:ext cx="101225" cy="116923"/>
            </a:xfrm>
            <a:custGeom>
              <a:avLst/>
              <a:gdLst>
                <a:gd name="connsiteX0" fmla="*/ 17236 w 196766"/>
                <a:gd name="connsiteY0" fmla="*/ 47284 h 228357"/>
                <a:gd name="connsiteX1" fmla="*/ 111446 w 196766"/>
                <a:gd name="connsiteY1" fmla="*/ 228350 h 228357"/>
                <a:gd name="connsiteX2" fmla="*/ 158352 w 196766"/>
                <a:gd name="connsiteY2" fmla="*/ 22241 h 228357"/>
                <a:gd name="connsiteX3" fmla="*/ 17236 w 196766"/>
                <a:gd name="connsiteY3" fmla="*/ 47284 h 22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66" h="228357">
                  <a:moveTo>
                    <a:pt x="17236" y="47284"/>
                  </a:moveTo>
                  <a:cubicBezTo>
                    <a:pt x="-18738" y="97967"/>
                    <a:pt x="-3434" y="229542"/>
                    <a:pt x="111446" y="228350"/>
                  </a:cubicBezTo>
                  <a:cubicBezTo>
                    <a:pt x="226327" y="226959"/>
                    <a:pt x="207246" y="52849"/>
                    <a:pt x="158352" y="22241"/>
                  </a:cubicBezTo>
                  <a:cubicBezTo>
                    <a:pt x="109459" y="-8367"/>
                    <a:pt x="60565" y="-13734"/>
                    <a:pt x="17236" y="47284"/>
                  </a:cubicBezTo>
                  <a:close/>
                </a:path>
              </a:pathLst>
            </a:custGeom>
            <a:solidFill>
              <a:srgbClr val="007986"/>
            </a:solidFill>
            <a:ln w="198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577413D3-672A-72DA-F9ED-35E85B185E67}"/>
                </a:ext>
              </a:extLst>
            </p:cNvPr>
            <p:cNvSpPr/>
            <p:nvPr/>
          </p:nvSpPr>
          <p:spPr>
            <a:xfrm rot="13569178">
              <a:off x="6013297" y="1939708"/>
              <a:ext cx="32726" cy="70495"/>
            </a:xfrm>
            <a:custGeom>
              <a:avLst/>
              <a:gdLst>
                <a:gd name="connsiteX0" fmla="*/ 21670 w 116516"/>
                <a:gd name="connsiteY0" fmla="*/ 83698 h 191264"/>
                <a:gd name="connsiteX1" fmla="*/ 111491 w 116516"/>
                <a:gd name="connsiteY1" fmla="*/ 92938 h 191264"/>
                <a:gd name="connsiteX2" fmla="*/ 620 w 116516"/>
                <a:gd name="connsiteY2" fmla="*/ 183901 h 191264"/>
                <a:gd name="connsiteX3" fmla="*/ 21670 w 116516"/>
                <a:gd name="connsiteY3" fmla="*/ 83794 h 19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16" h="191264">
                  <a:moveTo>
                    <a:pt x="21670" y="83698"/>
                  </a:moveTo>
                  <a:cubicBezTo>
                    <a:pt x="11002" y="-45842"/>
                    <a:pt x="143590" y="-10980"/>
                    <a:pt x="111491" y="92938"/>
                  </a:cubicBezTo>
                  <a:cubicBezTo>
                    <a:pt x="98251" y="135800"/>
                    <a:pt x="9764" y="215905"/>
                    <a:pt x="620" y="183901"/>
                  </a:cubicBezTo>
                  <a:cubicBezTo>
                    <a:pt x="-4810" y="165042"/>
                    <a:pt x="27385" y="152564"/>
                    <a:pt x="21670" y="83794"/>
                  </a:cubicBezTo>
                  <a:close/>
                </a:path>
              </a:pathLst>
            </a:custGeom>
            <a:solidFill>
              <a:srgbClr val="FBF9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36" name="Graphic 3">
            <a:extLst>
              <a:ext uri="{FF2B5EF4-FFF2-40B4-BE49-F238E27FC236}">
                <a16:creationId xmlns:a16="http://schemas.microsoft.com/office/drawing/2014/main" id="{6DB935BD-2252-6FC0-F6DB-A8084FF52C85}"/>
              </a:ext>
            </a:extLst>
          </p:cNvPr>
          <p:cNvGrpSpPr>
            <a:grpSpLocks noChangeAspect="1"/>
          </p:cNvGrpSpPr>
          <p:nvPr/>
        </p:nvGrpSpPr>
        <p:grpSpPr>
          <a:xfrm>
            <a:off x="5915568" y="4914425"/>
            <a:ext cx="262421" cy="259662"/>
            <a:chOff x="4432452" y="1720199"/>
            <a:chExt cx="661010" cy="654057"/>
          </a:xfrm>
        </p:grpSpPr>
        <p:sp>
          <p:nvSpPr>
            <p:cNvPr id="1237" name="Freeform 21">
              <a:extLst>
                <a:ext uri="{FF2B5EF4-FFF2-40B4-BE49-F238E27FC236}">
                  <a16:creationId xmlns:a16="http://schemas.microsoft.com/office/drawing/2014/main" id="{418411C2-B3C6-DAF7-A631-89D638AF8696}"/>
                </a:ext>
              </a:extLst>
            </p:cNvPr>
            <p:cNvSpPr/>
            <p:nvPr/>
          </p:nvSpPr>
          <p:spPr>
            <a:xfrm>
              <a:off x="4432452" y="1720199"/>
              <a:ext cx="661010" cy="654057"/>
            </a:xfrm>
            <a:custGeom>
              <a:avLst/>
              <a:gdLst>
                <a:gd name="connsiteX0" fmla="*/ 468066 w 661010"/>
                <a:gd name="connsiteY0" fmla="*/ 638138 h 654057"/>
                <a:gd name="connsiteX1" fmla="*/ 534539 w 661010"/>
                <a:gd name="connsiteY1" fmla="*/ 580826 h 654057"/>
                <a:gd name="connsiteX2" fmla="*/ 633154 w 661010"/>
                <a:gd name="connsiteY2" fmla="*/ 503748 h 654057"/>
                <a:gd name="connsiteX3" fmla="*/ 660732 w 661010"/>
                <a:gd name="connsiteY3" fmla="*/ 455515 h 654057"/>
                <a:gd name="connsiteX4" fmla="*/ 657879 w 661010"/>
                <a:gd name="connsiteY4" fmla="*/ 426480 h 654057"/>
                <a:gd name="connsiteX5" fmla="*/ 622883 w 661010"/>
                <a:gd name="connsiteY5" fmla="*/ 250761 h 654057"/>
                <a:gd name="connsiteX6" fmla="*/ 586842 w 661010"/>
                <a:gd name="connsiteY6" fmla="*/ 168481 h 654057"/>
                <a:gd name="connsiteX7" fmla="*/ 542622 w 661010"/>
                <a:gd name="connsiteY7" fmla="*/ 138312 h 654057"/>
                <a:gd name="connsiteX8" fmla="*/ 494218 w 661010"/>
                <a:gd name="connsiteY8" fmla="*/ 67286 h 654057"/>
                <a:gd name="connsiteX9" fmla="*/ 404161 w 661010"/>
                <a:gd name="connsiteY9" fmla="*/ 22364 h 654057"/>
                <a:gd name="connsiteX10" fmla="*/ 220339 w 661010"/>
                <a:gd name="connsiteY10" fmla="*/ 9312 h 654057"/>
                <a:gd name="connsiteX11" fmla="*/ 182966 w 661010"/>
                <a:gd name="connsiteY11" fmla="*/ 32199 h 654057"/>
                <a:gd name="connsiteX12" fmla="*/ 167656 w 661010"/>
                <a:gd name="connsiteY12" fmla="*/ 50358 h 654057"/>
                <a:gd name="connsiteX13" fmla="*/ 96809 w 661010"/>
                <a:gd name="connsiteY13" fmla="*/ 81189 h 654057"/>
                <a:gd name="connsiteX14" fmla="*/ 72749 w 661010"/>
                <a:gd name="connsiteY14" fmla="*/ 157416 h 654057"/>
                <a:gd name="connsiteX15" fmla="*/ 3424 w 661010"/>
                <a:gd name="connsiteY15" fmla="*/ 188909 h 654057"/>
                <a:gd name="connsiteX16" fmla="*/ 761 w 661010"/>
                <a:gd name="connsiteY16" fmla="*/ 216809 h 654057"/>
                <a:gd name="connsiteX17" fmla="*/ 11602 w 661010"/>
                <a:gd name="connsiteY17" fmla="*/ 319989 h 654057"/>
                <a:gd name="connsiteX18" fmla="*/ 19020 w 661010"/>
                <a:gd name="connsiteY18" fmla="*/ 350915 h 654057"/>
                <a:gd name="connsiteX19" fmla="*/ 56963 w 661010"/>
                <a:gd name="connsiteY19" fmla="*/ 398203 h 654057"/>
                <a:gd name="connsiteX20" fmla="*/ 39751 w 661010"/>
                <a:gd name="connsiteY20" fmla="*/ 476321 h 654057"/>
                <a:gd name="connsiteX21" fmla="*/ 42699 w 661010"/>
                <a:gd name="connsiteY21" fmla="*/ 534390 h 654057"/>
                <a:gd name="connsiteX22" fmla="*/ 29956 w 661010"/>
                <a:gd name="connsiteY22" fmla="*/ 552548 h 654057"/>
                <a:gd name="connsiteX23" fmla="*/ 34616 w 661010"/>
                <a:gd name="connsiteY23" fmla="*/ 562195 h 654057"/>
                <a:gd name="connsiteX24" fmla="*/ 188957 w 661010"/>
                <a:gd name="connsiteY24" fmla="*/ 639746 h 654057"/>
                <a:gd name="connsiteX25" fmla="*/ 267222 w 661010"/>
                <a:gd name="connsiteY25" fmla="*/ 635774 h 654057"/>
                <a:gd name="connsiteX26" fmla="*/ 468066 w 661010"/>
                <a:gd name="connsiteY26" fmla="*/ 638138 h 6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1010" h="654057">
                  <a:moveTo>
                    <a:pt x="468066" y="638138"/>
                  </a:moveTo>
                  <a:cubicBezTo>
                    <a:pt x="492886" y="622439"/>
                    <a:pt x="512286" y="599930"/>
                    <a:pt x="534539" y="580826"/>
                  </a:cubicBezTo>
                  <a:cubicBezTo>
                    <a:pt x="566206" y="553588"/>
                    <a:pt x="603484" y="533066"/>
                    <a:pt x="633154" y="503748"/>
                  </a:cubicBezTo>
                  <a:cubicBezTo>
                    <a:pt x="646658" y="490413"/>
                    <a:pt x="658925" y="474335"/>
                    <a:pt x="660732" y="455515"/>
                  </a:cubicBezTo>
                  <a:cubicBezTo>
                    <a:pt x="661683" y="445773"/>
                    <a:pt x="660066" y="435938"/>
                    <a:pt x="657879" y="426480"/>
                  </a:cubicBezTo>
                  <a:cubicBezTo>
                    <a:pt x="644280" y="368695"/>
                    <a:pt x="627163" y="312234"/>
                    <a:pt x="622883" y="250761"/>
                  </a:cubicBezTo>
                  <a:cubicBezTo>
                    <a:pt x="620696" y="220308"/>
                    <a:pt x="609760" y="188720"/>
                    <a:pt x="586842" y="168481"/>
                  </a:cubicBezTo>
                  <a:cubicBezTo>
                    <a:pt x="573433" y="156659"/>
                    <a:pt x="555935" y="150134"/>
                    <a:pt x="542622" y="138312"/>
                  </a:cubicBezTo>
                  <a:cubicBezTo>
                    <a:pt x="521130" y="119208"/>
                    <a:pt x="513237" y="88849"/>
                    <a:pt x="494218" y="67286"/>
                  </a:cubicBezTo>
                  <a:cubicBezTo>
                    <a:pt x="471775" y="41751"/>
                    <a:pt x="436969" y="31443"/>
                    <a:pt x="404161" y="22364"/>
                  </a:cubicBezTo>
                  <a:cubicBezTo>
                    <a:pt x="344060" y="5718"/>
                    <a:pt x="279394" y="-10927"/>
                    <a:pt x="220339" y="9312"/>
                  </a:cubicBezTo>
                  <a:cubicBezTo>
                    <a:pt x="206360" y="14136"/>
                    <a:pt x="192761" y="21134"/>
                    <a:pt x="182966" y="32199"/>
                  </a:cubicBezTo>
                  <a:cubicBezTo>
                    <a:pt x="177736" y="38157"/>
                    <a:pt x="173647" y="45061"/>
                    <a:pt x="167656" y="50358"/>
                  </a:cubicBezTo>
                  <a:cubicBezTo>
                    <a:pt x="147971" y="67570"/>
                    <a:pt x="113641" y="61234"/>
                    <a:pt x="96809" y="81189"/>
                  </a:cubicBezTo>
                  <a:cubicBezTo>
                    <a:pt x="79216" y="101995"/>
                    <a:pt x="92339" y="138501"/>
                    <a:pt x="72749" y="157416"/>
                  </a:cubicBezTo>
                  <a:cubicBezTo>
                    <a:pt x="54015" y="175480"/>
                    <a:pt x="15787" y="166022"/>
                    <a:pt x="3424" y="188909"/>
                  </a:cubicBezTo>
                  <a:cubicBezTo>
                    <a:pt x="-1046" y="197232"/>
                    <a:pt x="-190" y="207351"/>
                    <a:pt x="761" y="216809"/>
                  </a:cubicBezTo>
                  <a:cubicBezTo>
                    <a:pt x="4375" y="251234"/>
                    <a:pt x="7989" y="285659"/>
                    <a:pt x="11602" y="319989"/>
                  </a:cubicBezTo>
                  <a:cubicBezTo>
                    <a:pt x="12743" y="330582"/>
                    <a:pt x="13885" y="341458"/>
                    <a:pt x="19020" y="350915"/>
                  </a:cubicBezTo>
                  <a:cubicBezTo>
                    <a:pt x="28720" y="368884"/>
                    <a:pt x="51067" y="378720"/>
                    <a:pt x="56963" y="398203"/>
                  </a:cubicBezTo>
                  <a:cubicBezTo>
                    <a:pt x="64761" y="424210"/>
                    <a:pt x="38895" y="449273"/>
                    <a:pt x="39751" y="476321"/>
                  </a:cubicBezTo>
                  <a:cubicBezTo>
                    <a:pt x="40417" y="496371"/>
                    <a:pt x="55061" y="518596"/>
                    <a:pt x="42699" y="534390"/>
                  </a:cubicBezTo>
                  <a:cubicBezTo>
                    <a:pt x="38039" y="540348"/>
                    <a:pt x="29671" y="544982"/>
                    <a:pt x="29956" y="552548"/>
                  </a:cubicBezTo>
                  <a:cubicBezTo>
                    <a:pt x="30146" y="556142"/>
                    <a:pt x="32333" y="559357"/>
                    <a:pt x="34616" y="562195"/>
                  </a:cubicBezTo>
                  <a:cubicBezTo>
                    <a:pt x="71228" y="608914"/>
                    <a:pt x="129427" y="638138"/>
                    <a:pt x="188957" y="639746"/>
                  </a:cubicBezTo>
                  <a:cubicBezTo>
                    <a:pt x="215109" y="640502"/>
                    <a:pt x="241070" y="636152"/>
                    <a:pt x="267222" y="635774"/>
                  </a:cubicBezTo>
                  <a:cubicBezTo>
                    <a:pt x="331793" y="634922"/>
                    <a:pt x="408631" y="675684"/>
                    <a:pt x="468066" y="638138"/>
                  </a:cubicBezTo>
                  <a:close/>
                </a:path>
              </a:pathLst>
            </a:custGeom>
            <a:solidFill>
              <a:srgbClr val="B3B3B3"/>
            </a:solidFill>
            <a:ln w="19004" cap="flat">
              <a:solidFill>
                <a:srgbClr val="79929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8" name="Freeform 23">
              <a:extLst>
                <a:ext uri="{FF2B5EF4-FFF2-40B4-BE49-F238E27FC236}">
                  <a16:creationId xmlns:a16="http://schemas.microsoft.com/office/drawing/2014/main" id="{77A82892-9FE2-4AF2-521F-6F7934984E5B}"/>
                </a:ext>
              </a:extLst>
            </p:cNvPr>
            <p:cNvSpPr/>
            <p:nvPr/>
          </p:nvSpPr>
          <p:spPr>
            <a:xfrm>
              <a:off x="4527855" y="1720199"/>
              <a:ext cx="565607" cy="653311"/>
            </a:xfrm>
            <a:custGeom>
              <a:avLst/>
              <a:gdLst>
                <a:gd name="connsiteX0" fmla="*/ 372664 w 565608"/>
                <a:gd name="connsiteY0" fmla="*/ 638138 h 653311"/>
                <a:gd name="connsiteX1" fmla="*/ 439137 w 565608"/>
                <a:gd name="connsiteY1" fmla="*/ 580826 h 653311"/>
                <a:gd name="connsiteX2" fmla="*/ 537752 w 565608"/>
                <a:gd name="connsiteY2" fmla="*/ 503748 h 653311"/>
                <a:gd name="connsiteX3" fmla="*/ 565330 w 565608"/>
                <a:gd name="connsiteY3" fmla="*/ 455515 h 653311"/>
                <a:gd name="connsiteX4" fmla="*/ 562477 w 565608"/>
                <a:gd name="connsiteY4" fmla="*/ 426480 h 653311"/>
                <a:gd name="connsiteX5" fmla="*/ 527482 w 565608"/>
                <a:gd name="connsiteY5" fmla="*/ 250761 h 653311"/>
                <a:gd name="connsiteX6" fmla="*/ 491440 w 565608"/>
                <a:gd name="connsiteY6" fmla="*/ 168481 h 653311"/>
                <a:gd name="connsiteX7" fmla="*/ 447220 w 565608"/>
                <a:gd name="connsiteY7" fmla="*/ 138312 h 653311"/>
                <a:gd name="connsiteX8" fmla="*/ 398816 w 565608"/>
                <a:gd name="connsiteY8" fmla="*/ 67286 h 653311"/>
                <a:gd name="connsiteX9" fmla="*/ 308759 w 565608"/>
                <a:gd name="connsiteY9" fmla="*/ 22364 h 653311"/>
                <a:gd name="connsiteX10" fmla="*/ 124938 w 565608"/>
                <a:gd name="connsiteY10" fmla="*/ 9312 h 653311"/>
                <a:gd name="connsiteX11" fmla="*/ 87565 w 565608"/>
                <a:gd name="connsiteY11" fmla="*/ 32199 h 653311"/>
                <a:gd name="connsiteX12" fmla="*/ 72254 w 565608"/>
                <a:gd name="connsiteY12" fmla="*/ 50358 h 653311"/>
                <a:gd name="connsiteX13" fmla="*/ 1407 w 565608"/>
                <a:gd name="connsiteY13" fmla="*/ 81189 h 653311"/>
                <a:gd name="connsiteX14" fmla="*/ 261686 w 565608"/>
                <a:gd name="connsiteY14" fmla="*/ 256530 h 653311"/>
                <a:gd name="connsiteX15" fmla="*/ 66073 w 565608"/>
                <a:gd name="connsiteY15" fmla="*/ 631139 h 653311"/>
                <a:gd name="connsiteX16" fmla="*/ 169728 w 565608"/>
                <a:gd name="connsiteY16" fmla="*/ 632558 h 653311"/>
                <a:gd name="connsiteX17" fmla="*/ 372664 w 565608"/>
                <a:gd name="connsiteY17" fmla="*/ 638138 h 65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608" h="653311">
                  <a:moveTo>
                    <a:pt x="372664" y="638138"/>
                  </a:moveTo>
                  <a:cubicBezTo>
                    <a:pt x="397484" y="622439"/>
                    <a:pt x="416884" y="599930"/>
                    <a:pt x="439137" y="580826"/>
                  </a:cubicBezTo>
                  <a:cubicBezTo>
                    <a:pt x="470804" y="553588"/>
                    <a:pt x="508082" y="533066"/>
                    <a:pt x="537752" y="503748"/>
                  </a:cubicBezTo>
                  <a:cubicBezTo>
                    <a:pt x="551256" y="490413"/>
                    <a:pt x="563523" y="474335"/>
                    <a:pt x="565330" y="455515"/>
                  </a:cubicBezTo>
                  <a:cubicBezTo>
                    <a:pt x="566281" y="445773"/>
                    <a:pt x="564664" y="435938"/>
                    <a:pt x="562477" y="426480"/>
                  </a:cubicBezTo>
                  <a:cubicBezTo>
                    <a:pt x="548878" y="368695"/>
                    <a:pt x="531761" y="312234"/>
                    <a:pt x="527482" y="250761"/>
                  </a:cubicBezTo>
                  <a:cubicBezTo>
                    <a:pt x="525294" y="220308"/>
                    <a:pt x="514358" y="188720"/>
                    <a:pt x="491440" y="168481"/>
                  </a:cubicBezTo>
                  <a:cubicBezTo>
                    <a:pt x="478031" y="156659"/>
                    <a:pt x="460534" y="150134"/>
                    <a:pt x="447220" y="138312"/>
                  </a:cubicBezTo>
                  <a:cubicBezTo>
                    <a:pt x="425728" y="119208"/>
                    <a:pt x="417835" y="88849"/>
                    <a:pt x="398816" y="67286"/>
                  </a:cubicBezTo>
                  <a:cubicBezTo>
                    <a:pt x="376373" y="41751"/>
                    <a:pt x="341568" y="31443"/>
                    <a:pt x="308759" y="22364"/>
                  </a:cubicBezTo>
                  <a:cubicBezTo>
                    <a:pt x="248658" y="5718"/>
                    <a:pt x="183993" y="-10927"/>
                    <a:pt x="124938" y="9312"/>
                  </a:cubicBezTo>
                  <a:cubicBezTo>
                    <a:pt x="110958" y="14136"/>
                    <a:pt x="97359" y="21134"/>
                    <a:pt x="87565" y="32199"/>
                  </a:cubicBezTo>
                  <a:cubicBezTo>
                    <a:pt x="82334" y="38157"/>
                    <a:pt x="78245" y="45061"/>
                    <a:pt x="72254" y="50358"/>
                  </a:cubicBezTo>
                  <a:cubicBezTo>
                    <a:pt x="52569" y="67570"/>
                    <a:pt x="18239" y="61234"/>
                    <a:pt x="1407" y="81189"/>
                  </a:cubicBezTo>
                  <a:cubicBezTo>
                    <a:pt x="-16186" y="101995"/>
                    <a:pt x="134637" y="38725"/>
                    <a:pt x="261686" y="256530"/>
                  </a:cubicBezTo>
                  <a:cubicBezTo>
                    <a:pt x="334721" y="381747"/>
                    <a:pt x="204724" y="552737"/>
                    <a:pt x="66073" y="631139"/>
                  </a:cubicBezTo>
                  <a:cubicBezTo>
                    <a:pt x="51238" y="639462"/>
                    <a:pt x="160599" y="632747"/>
                    <a:pt x="169728" y="632558"/>
                  </a:cubicBezTo>
                  <a:cubicBezTo>
                    <a:pt x="234299" y="631612"/>
                    <a:pt x="313229" y="675684"/>
                    <a:pt x="372664" y="638138"/>
                  </a:cubicBezTo>
                  <a:close/>
                </a:path>
              </a:pathLst>
            </a:custGeom>
            <a:solidFill>
              <a:srgbClr val="CCCCCC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" name="Freeform 28">
              <a:extLst>
                <a:ext uri="{FF2B5EF4-FFF2-40B4-BE49-F238E27FC236}">
                  <a16:creationId xmlns:a16="http://schemas.microsoft.com/office/drawing/2014/main" id="{9F32DEC1-6E00-8309-1671-FCD23CE19B00}"/>
                </a:ext>
              </a:extLst>
            </p:cNvPr>
            <p:cNvSpPr/>
            <p:nvPr/>
          </p:nvSpPr>
          <p:spPr>
            <a:xfrm rot="-679607">
              <a:off x="4524112" y="1908439"/>
              <a:ext cx="213391" cy="321167"/>
            </a:xfrm>
            <a:custGeom>
              <a:avLst/>
              <a:gdLst>
                <a:gd name="connsiteX0" fmla="*/ 213392 w 213391"/>
                <a:gd name="connsiteY0" fmla="*/ 160584 h 321167"/>
                <a:gd name="connsiteX1" fmla="*/ 106696 w 213391"/>
                <a:gd name="connsiteY1" fmla="*/ 321167 h 321167"/>
                <a:gd name="connsiteX2" fmla="*/ 0 w 213391"/>
                <a:gd name="connsiteY2" fmla="*/ 160584 h 321167"/>
                <a:gd name="connsiteX3" fmla="*/ 106696 w 213391"/>
                <a:gd name="connsiteY3" fmla="*/ 0 h 321167"/>
                <a:gd name="connsiteX4" fmla="*/ 213392 w 213391"/>
                <a:gd name="connsiteY4" fmla="*/ 160584 h 32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1" h="321167">
                  <a:moveTo>
                    <a:pt x="213392" y="160584"/>
                  </a:moveTo>
                  <a:cubicBezTo>
                    <a:pt x="213392" y="249272"/>
                    <a:pt x="165622" y="321167"/>
                    <a:pt x="106696" y="321167"/>
                  </a:cubicBezTo>
                  <a:cubicBezTo>
                    <a:pt x="47769" y="321167"/>
                    <a:pt x="0" y="249272"/>
                    <a:pt x="0" y="160584"/>
                  </a:cubicBezTo>
                  <a:cubicBezTo>
                    <a:pt x="0" y="71896"/>
                    <a:pt x="47769" y="0"/>
                    <a:pt x="106696" y="0"/>
                  </a:cubicBezTo>
                  <a:cubicBezTo>
                    <a:pt x="165622" y="0"/>
                    <a:pt x="213392" y="71896"/>
                    <a:pt x="213392" y="160584"/>
                  </a:cubicBezTo>
                  <a:close/>
                </a:path>
              </a:pathLst>
            </a:custGeom>
            <a:solidFill>
              <a:srgbClr val="666666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0" name="Freeform 30">
              <a:extLst>
                <a:ext uri="{FF2B5EF4-FFF2-40B4-BE49-F238E27FC236}">
                  <a16:creationId xmlns:a16="http://schemas.microsoft.com/office/drawing/2014/main" id="{B4F30F26-6F34-3CEB-A190-10E538C5692C}"/>
                </a:ext>
              </a:extLst>
            </p:cNvPr>
            <p:cNvSpPr/>
            <p:nvPr/>
          </p:nvSpPr>
          <p:spPr>
            <a:xfrm>
              <a:off x="4759232" y="1776979"/>
              <a:ext cx="57438" cy="60311"/>
            </a:xfrm>
            <a:custGeom>
              <a:avLst/>
              <a:gdLst>
                <a:gd name="connsiteX0" fmla="*/ 258 w 57438"/>
                <a:gd name="connsiteY0" fmla="*/ 23368 h 60311"/>
                <a:gd name="connsiteX1" fmla="*/ 4537 w 57438"/>
                <a:gd name="connsiteY1" fmla="*/ 43418 h 60311"/>
                <a:gd name="connsiteX2" fmla="*/ 9482 w 57438"/>
                <a:gd name="connsiteY2" fmla="*/ 49187 h 60311"/>
                <a:gd name="connsiteX3" fmla="*/ 11289 w 57438"/>
                <a:gd name="connsiteY3" fmla="*/ 53726 h 60311"/>
                <a:gd name="connsiteX4" fmla="*/ 20038 w 57438"/>
                <a:gd name="connsiteY4" fmla="*/ 59874 h 60311"/>
                <a:gd name="connsiteX5" fmla="*/ 49898 w 57438"/>
                <a:gd name="connsiteY5" fmla="*/ 49376 h 60311"/>
                <a:gd name="connsiteX6" fmla="*/ 57126 w 57438"/>
                <a:gd name="connsiteY6" fmla="*/ 34433 h 60311"/>
                <a:gd name="connsiteX7" fmla="*/ 53702 w 57438"/>
                <a:gd name="connsiteY7" fmla="*/ 15045 h 60311"/>
                <a:gd name="connsiteX8" fmla="*/ 41815 w 57438"/>
                <a:gd name="connsiteY8" fmla="*/ 3034 h 60311"/>
                <a:gd name="connsiteX9" fmla="*/ 22320 w 57438"/>
                <a:gd name="connsiteY9" fmla="*/ 670 h 60311"/>
                <a:gd name="connsiteX10" fmla="*/ 258 w 57438"/>
                <a:gd name="connsiteY10" fmla="*/ 23368 h 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38" h="60311">
                  <a:moveTo>
                    <a:pt x="258" y="23368"/>
                  </a:moveTo>
                  <a:cubicBezTo>
                    <a:pt x="-598" y="30366"/>
                    <a:pt x="638" y="37365"/>
                    <a:pt x="4537" y="43418"/>
                  </a:cubicBezTo>
                  <a:cubicBezTo>
                    <a:pt x="5869" y="45498"/>
                    <a:pt x="7580" y="47484"/>
                    <a:pt x="9482" y="49187"/>
                  </a:cubicBezTo>
                  <a:cubicBezTo>
                    <a:pt x="9768" y="50795"/>
                    <a:pt x="10338" y="52308"/>
                    <a:pt x="11289" y="53726"/>
                  </a:cubicBezTo>
                  <a:cubicBezTo>
                    <a:pt x="13381" y="56658"/>
                    <a:pt x="16424" y="59212"/>
                    <a:pt x="20038" y="59874"/>
                  </a:cubicBezTo>
                  <a:cubicBezTo>
                    <a:pt x="30974" y="61671"/>
                    <a:pt x="42671" y="57888"/>
                    <a:pt x="49898" y="49376"/>
                  </a:cubicBezTo>
                  <a:cubicBezTo>
                    <a:pt x="53512" y="45120"/>
                    <a:pt x="56365" y="39918"/>
                    <a:pt x="57126" y="34433"/>
                  </a:cubicBezTo>
                  <a:cubicBezTo>
                    <a:pt x="58077" y="27529"/>
                    <a:pt x="56840" y="21193"/>
                    <a:pt x="53702" y="15045"/>
                  </a:cubicBezTo>
                  <a:cubicBezTo>
                    <a:pt x="51135" y="10033"/>
                    <a:pt x="46760" y="5777"/>
                    <a:pt x="41815" y="3034"/>
                  </a:cubicBezTo>
                  <a:cubicBezTo>
                    <a:pt x="35729" y="-276"/>
                    <a:pt x="29072" y="-559"/>
                    <a:pt x="22320" y="670"/>
                  </a:cubicBezTo>
                  <a:cubicBezTo>
                    <a:pt x="11479" y="2751"/>
                    <a:pt x="1589" y="12397"/>
                    <a:pt x="258" y="2336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1" name="Freeform 31">
              <a:extLst>
                <a:ext uri="{FF2B5EF4-FFF2-40B4-BE49-F238E27FC236}">
                  <a16:creationId xmlns:a16="http://schemas.microsoft.com/office/drawing/2014/main" id="{F157635A-D2A1-5B62-B75D-D47C6780CC51}"/>
                </a:ext>
              </a:extLst>
            </p:cNvPr>
            <p:cNvSpPr/>
            <p:nvPr/>
          </p:nvSpPr>
          <p:spPr>
            <a:xfrm>
              <a:off x="4899785" y="1938039"/>
              <a:ext cx="57438" cy="60311"/>
            </a:xfrm>
            <a:custGeom>
              <a:avLst/>
              <a:gdLst>
                <a:gd name="connsiteX0" fmla="*/ 258 w 57438"/>
                <a:gd name="connsiteY0" fmla="*/ 23368 h 60311"/>
                <a:gd name="connsiteX1" fmla="*/ 4537 w 57438"/>
                <a:gd name="connsiteY1" fmla="*/ 43418 h 60311"/>
                <a:gd name="connsiteX2" fmla="*/ 9482 w 57438"/>
                <a:gd name="connsiteY2" fmla="*/ 49187 h 60311"/>
                <a:gd name="connsiteX3" fmla="*/ 11289 w 57438"/>
                <a:gd name="connsiteY3" fmla="*/ 53726 h 60311"/>
                <a:gd name="connsiteX4" fmla="*/ 20038 w 57438"/>
                <a:gd name="connsiteY4" fmla="*/ 59874 h 60311"/>
                <a:gd name="connsiteX5" fmla="*/ 49898 w 57438"/>
                <a:gd name="connsiteY5" fmla="*/ 49376 h 60311"/>
                <a:gd name="connsiteX6" fmla="*/ 57126 w 57438"/>
                <a:gd name="connsiteY6" fmla="*/ 34433 h 60311"/>
                <a:gd name="connsiteX7" fmla="*/ 53702 w 57438"/>
                <a:gd name="connsiteY7" fmla="*/ 15045 h 60311"/>
                <a:gd name="connsiteX8" fmla="*/ 41815 w 57438"/>
                <a:gd name="connsiteY8" fmla="*/ 3034 h 60311"/>
                <a:gd name="connsiteX9" fmla="*/ 22320 w 57438"/>
                <a:gd name="connsiteY9" fmla="*/ 670 h 60311"/>
                <a:gd name="connsiteX10" fmla="*/ 258 w 57438"/>
                <a:gd name="connsiteY10" fmla="*/ 23368 h 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38" h="60311">
                  <a:moveTo>
                    <a:pt x="258" y="23368"/>
                  </a:moveTo>
                  <a:cubicBezTo>
                    <a:pt x="-598" y="30366"/>
                    <a:pt x="638" y="37365"/>
                    <a:pt x="4537" y="43418"/>
                  </a:cubicBezTo>
                  <a:cubicBezTo>
                    <a:pt x="5869" y="45498"/>
                    <a:pt x="7580" y="47484"/>
                    <a:pt x="9482" y="49187"/>
                  </a:cubicBezTo>
                  <a:cubicBezTo>
                    <a:pt x="9768" y="50795"/>
                    <a:pt x="10338" y="52308"/>
                    <a:pt x="11289" y="53726"/>
                  </a:cubicBezTo>
                  <a:cubicBezTo>
                    <a:pt x="13381" y="56658"/>
                    <a:pt x="16424" y="59212"/>
                    <a:pt x="20038" y="59874"/>
                  </a:cubicBezTo>
                  <a:cubicBezTo>
                    <a:pt x="30974" y="61671"/>
                    <a:pt x="42671" y="57888"/>
                    <a:pt x="49898" y="49376"/>
                  </a:cubicBezTo>
                  <a:cubicBezTo>
                    <a:pt x="53512" y="45120"/>
                    <a:pt x="56365" y="39918"/>
                    <a:pt x="57126" y="34433"/>
                  </a:cubicBezTo>
                  <a:cubicBezTo>
                    <a:pt x="58077" y="27529"/>
                    <a:pt x="56840" y="21193"/>
                    <a:pt x="53702" y="15045"/>
                  </a:cubicBezTo>
                  <a:cubicBezTo>
                    <a:pt x="51135" y="10033"/>
                    <a:pt x="46760" y="5777"/>
                    <a:pt x="41815" y="3034"/>
                  </a:cubicBezTo>
                  <a:cubicBezTo>
                    <a:pt x="35729" y="-276"/>
                    <a:pt x="29072" y="-559"/>
                    <a:pt x="22320" y="670"/>
                  </a:cubicBezTo>
                  <a:cubicBezTo>
                    <a:pt x="11574" y="2656"/>
                    <a:pt x="1589" y="12303"/>
                    <a:pt x="258" y="2336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2" name="Freeform 32">
              <a:extLst>
                <a:ext uri="{FF2B5EF4-FFF2-40B4-BE49-F238E27FC236}">
                  <a16:creationId xmlns:a16="http://schemas.microsoft.com/office/drawing/2014/main" id="{E679339E-8195-354E-751F-794B635A0AA4}"/>
                </a:ext>
              </a:extLst>
            </p:cNvPr>
            <p:cNvSpPr/>
            <p:nvPr/>
          </p:nvSpPr>
          <p:spPr>
            <a:xfrm>
              <a:off x="4646352" y="1774899"/>
              <a:ext cx="57438" cy="60311"/>
            </a:xfrm>
            <a:custGeom>
              <a:avLst/>
              <a:gdLst>
                <a:gd name="connsiteX0" fmla="*/ 258 w 57438"/>
                <a:gd name="connsiteY0" fmla="*/ 23368 h 60311"/>
                <a:gd name="connsiteX1" fmla="*/ 4537 w 57438"/>
                <a:gd name="connsiteY1" fmla="*/ 43418 h 60311"/>
                <a:gd name="connsiteX2" fmla="*/ 9482 w 57438"/>
                <a:gd name="connsiteY2" fmla="*/ 49187 h 60311"/>
                <a:gd name="connsiteX3" fmla="*/ 11289 w 57438"/>
                <a:gd name="connsiteY3" fmla="*/ 53726 h 60311"/>
                <a:gd name="connsiteX4" fmla="*/ 20038 w 57438"/>
                <a:gd name="connsiteY4" fmla="*/ 59874 h 60311"/>
                <a:gd name="connsiteX5" fmla="*/ 49898 w 57438"/>
                <a:gd name="connsiteY5" fmla="*/ 49376 h 60311"/>
                <a:gd name="connsiteX6" fmla="*/ 57126 w 57438"/>
                <a:gd name="connsiteY6" fmla="*/ 34433 h 60311"/>
                <a:gd name="connsiteX7" fmla="*/ 53702 w 57438"/>
                <a:gd name="connsiteY7" fmla="*/ 15045 h 60311"/>
                <a:gd name="connsiteX8" fmla="*/ 41815 w 57438"/>
                <a:gd name="connsiteY8" fmla="*/ 3034 h 60311"/>
                <a:gd name="connsiteX9" fmla="*/ 22320 w 57438"/>
                <a:gd name="connsiteY9" fmla="*/ 670 h 60311"/>
                <a:gd name="connsiteX10" fmla="*/ 258 w 57438"/>
                <a:gd name="connsiteY10" fmla="*/ 23368 h 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38" h="60311">
                  <a:moveTo>
                    <a:pt x="258" y="23368"/>
                  </a:moveTo>
                  <a:cubicBezTo>
                    <a:pt x="-598" y="30366"/>
                    <a:pt x="638" y="37365"/>
                    <a:pt x="4537" y="43418"/>
                  </a:cubicBezTo>
                  <a:cubicBezTo>
                    <a:pt x="5869" y="45498"/>
                    <a:pt x="7580" y="47484"/>
                    <a:pt x="9482" y="49187"/>
                  </a:cubicBezTo>
                  <a:cubicBezTo>
                    <a:pt x="9768" y="50795"/>
                    <a:pt x="10338" y="52308"/>
                    <a:pt x="11289" y="53726"/>
                  </a:cubicBezTo>
                  <a:cubicBezTo>
                    <a:pt x="13381" y="56658"/>
                    <a:pt x="16424" y="59212"/>
                    <a:pt x="20038" y="59874"/>
                  </a:cubicBezTo>
                  <a:cubicBezTo>
                    <a:pt x="30974" y="61671"/>
                    <a:pt x="42671" y="57888"/>
                    <a:pt x="49898" y="49376"/>
                  </a:cubicBezTo>
                  <a:cubicBezTo>
                    <a:pt x="53512" y="45120"/>
                    <a:pt x="56365" y="39918"/>
                    <a:pt x="57126" y="34433"/>
                  </a:cubicBezTo>
                  <a:cubicBezTo>
                    <a:pt x="58077" y="27529"/>
                    <a:pt x="56840" y="21193"/>
                    <a:pt x="53702" y="15045"/>
                  </a:cubicBezTo>
                  <a:cubicBezTo>
                    <a:pt x="51135" y="10033"/>
                    <a:pt x="46760" y="5777"/>
                    <a:pt x="41815" y="3034"/>
                  </a:cubicBezTo>
                  <a:cubicBezTo>
                    <a:pt x="35729" y="-276"/>
                    <a:pt x="29072" y="-559"/>
                    <a:pt x="22320" y="670"/>
                  </a:cubicBezTo>
                  <a:cubicBezTo>
                    <a:pt x="11479" y="2656"/>
                    <a:pt x="1589" y="12303"/>
                    <a:pt x="258" y="2336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3" name="Freeform 33">
              <a:extLst>
                <a:ext uri="{FF2B5EF4-FFF2-40B4-BE49-F238E27FC236}">
                  <a16:creationId xmlns:a16="http://schemas.microsoft.com/office/drawing/2014/main" id="{3A687D2E-F886-C45E-6BA8-047C5BD1E9F1}"/>
                </a:ext>
              </a:extLst>
            </p:cNvPr>
            <p:cNvSpPr/>
            <p:nvPr/>
          </p:nvSpPr>
          <p:spPr>
            <a:xfrm>
              <a:off x="4771911" y="1923672"/>
              <a:ext cx="61016" cy="60486"/>
            </a:xfrm>
            <a:custGeom>
              <a:avLst/>
              <a:gdLst>
                <a:gd name="connsiteX0" fmla="*/ 702 w 61016"/>
                <a:gd name="connsiteY0" fmla="*/ 23171 h 60486"/>
                <a:gd name="connsiteX1" fmla="*/ 512 w 61016"/>
                <a:gd name="connsiteY1" fmla="*/ 34804 h 60486"/>
                <a:gd name="connsiteX2" fmla="*/ 7168 w 61016"/>
                <a:gd name="connsiteY2" fmla="*/ 47855 h 60486"/>
                <a:gd name="connsiteX3" fmla="*/ 18675 w 61016"/>
                <a:gd name="connsiteY3" fmla="*/ 54475 h 60486"/>
                <a:gd name="connsiteX4" fmla="*/ 20672 w 61016"/>
                <a:gd name="connsiteY4" fmla="*/ 54853 h 60486"/>
                <a:gd name="connsiteX5" fmla="*/ 22479 w 61016"/>
                <a:gd name="connsiteY5" fmla="*/ 56745 h 60486"/>
                <a:gd name="connsiteX6" fmla="*/ 32559 w 61016"/>
                <a:gd name="connsiteY6" fmla="*/ 60433 h 60486"/>
                <a:gd name="connsiteX7" fmla="*/ 52530 w 61016"/>
                <a:gd name="connsiteY7" fmla="*/ 50976 h 60486"/>
                <a:gd name="connsiteX8" fmla="*/ 58045 w 61016"/>
                <a:gd name="connsiteY8" fmla="*/ 43126 h 60486"/>
                <a:gd name="connsiteX9" fmla="*/ 60993 w 61016"/>
                <a:gd name="connsiteY9" fmla="*/ 30642 h 60486"/>
                <a:gd name="connsiteX10" fmla="*/ 55097 w 61016"/>
                <a:gd name="connsiteY10" fmla="*/ 12579 h 60486"/>
                <a:gd name="connsiteX11" fmla="*/ 45397 w 61016"/>
                <a:gd name="connsiteY11" fmla="*/ 3878 h 60486"/>
                <a:gd name="connsiteX12" fmla="*/ 42544 w 61016"/>
                <a:gd name="connsiteY12" fmla="*/ 2459 h 60486"/>
                <a:gd name="connsiteX13" fmla="*/ 36078 w 61016"/>
                <a:gd name="connsiteY13" fmla="*/ 379 h 60486"/>
                <a:gd name="connsiteX14" fmla="*/ 702 w 61016"/>
                <a:gd name="connsiteY14" fmla="*/ 23171 h 6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016" h="60486">
                  <a:moveTo>
                    <a:pt x="702" y="23171"/>
                  </a:moveTo>
                  <a:cubicBezTo>
                    <a:pt x="-249" y="27049"/>
                    <a:pt x="-154" y="30926"/>
                    <a:pt x="512" y="34804"/>
                  </a:cubicBezTo>
                  <a:cubicBezTo>
                    <a:pt x="1463" y="39816"/>
                    <a:pt x="3650" y="44072"/>
                    <a:pt x="7168" y="47855"/>
                  </a:cubicBezTo>
                  <a:cubicBezTo>
                    <a:pt x="10212" y="51260"/>
                    <a:pt x="14396" y="53151"/>
                    <a:pt x="18675" y="54475"/>
                  </a:cubicBezTo>
                  <a:cubicBezTo>
                    <a:pt x="19341" y="54664"/>
                    <a:pt x="20006" y="54759"/>
                    <a:pt x="20672" y="54853"/>
                  </a:cubicBezTo>
                  <a:cubicBezTo>
                    <a:pt x="21148" y="55515"/>
                    <a:pt x="21718" y="56177"/>
                    <a:pt x="22479" y="56745"/>
                  </a:cubicBezTo>
                  <a:cubicBezTo>
                    <a:pt x="25237" y="59109"/>
                    <a:pt x="28850" y="60812"/>
                    <a:pt x="32559" y="60433"/>
                  </a:cubicBezTo>
                  <a:cubicBezTo>
                    <a:pt x="40167" y="59677"/>
                    <a:pt x="47109" y="56461"/>
                    <a:pt x="52530" y="50976"/>
                  </a:cubicBezTo>
                  <a:cubicBezTo>
                    <a:pt x="54717" y="48706"/>
                    <a:pt x="56714" y="45963"/>
                    <a:pt x="58045" y="43126"/>
                  </a:cubicBezTo>
                  <a:cubicBezTo>
                    <a:pt x="60042" y="38870"/>
                    <a:pt x="60803" y="35182"/>
                    <a:pt x="60993" y="30642"/>
                  </a:cubicBezTo>
                  <a:cubicBezTo>
                    <a:pt x="61278" y="24495"/>
                    <a:pt x="58901" y="17402"/>
                    <a:pt x="55097" y="12579"/>
                  </a:cubicBezTo>
                  <a:cubicBezTo>
                    <a:pt x="52149" y="8890"/>
                    <a:pt x="49486" y="6337"/>
                    <a:pt x="45397" y="3878"/>
                  </a:cubicBezTo>
                  <a:cubicBezTo>
                    <a:pt x="44446" y="3310"/>
                    <a:pt x="43495" y="2837"/>
                    <a:pt x="42544" y="2459"/>
                  </a:cubicBezTo>
                  <a:cubicBezTo>
                    <a:pt x="40452" y="1608"/>
                    <a:pt x="38360" y="757"/>
                    <a:pt x="36078" y="379"/>
                  </a:cubicBezTo>
                  <a:cubicBezTo>
                    <a:pt x="20292" y="-2080"/>
                    <a:pt x="4696" y="7661"/>
                    <a:pt x="702" y="2317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4" name="Freeform 34">
              <a:extLst>
                <a:ext uri="{FF2B5EF4-FFF2-40B4-BE49-F238E27FC236}">
                  <a16:creationId xmlns:a16="http://schemas.microsoft.com/office/drawing/2014/main" id="{3C898C75-E1B8-A8B9-7B4B-46ED13ADA143}"/>
                </a:ext>
              </a:extLst>
            </p:cNvPr>
            <p:cNvSpPr/>
            <p:nvPr/>
          </p:nvSpPr>
          <p:spPr>
            <a:xfrm>
              <a:off x="4764779" y="2075346"/>
              <a:ext cx="61016" cy="60509"/>
            </a:xfrm>
            <a:custGeom>
              <a:avLst/>
              <a:gdLst>
                <a:gd name="connsiteX0" fmla="*/ 702 w 61016"/>
                <a:gd name="connsiteY0" fmla="*/ 23195 h 60509"/>
                <a:gd name="connsiteX1" fmla="*/ 512 w 61016"/>
                <a:gd name="connsiteY1" fmla="*/ 34828 h 60509"/>
                <a:gd name="connsiteX2" fmla="*/ 7168 w 61016"/>
                <a:gd name="connsiteY2" fmla="*/ 47879 h 60509"/>
                <a:gd name="connsiteX3" fmla="*/ 18675 w 61016"/>
                <a:gd name="connsiteY3" fmla="*/ 54499 h 60509"/>
                <a:gd name="connsiteX4" fmla="*/ 20672 w 61016"/>
                <a:gd name="connsiteY4" fmla="*/ 54877 h 60509"/>
                <a:gd name="connsiteX5" fmla="*/ 22479 w 61016"/>
                <a:gd name="connsiteY5" fmla="*/ 56769 h 60509"/>
                <a:gd name="connsiteX6" fmla="*/ 32559 w 61016"/>
                <a:gd name="connsiteY6" fmla="*/ 60457 h 60509"/>
                <a:gd name="connsiteX7" fmla="*/ 52530 w 61016"/>
                <a:gd name="connsiteY7" fmla="*/ 51000 h 60509"/>
                <a:gd name="connsiteX8" fmla="*/ 58045 w 61016"/>
                <a:gd name="connsiteY8" fmla="*/ 43150 h 60509"/>
                <a:gd name="connsiteX9" fmla="*/ 60993 w 61016"/>
                <a:gd name="connsiteY9" fmla="*/ 30666 h 60509"/>
                <a:gd name="connsiteX10" fmla="*/ 55097 w 61016"/>
                <a:gd name="connsiteY10" fmla="*/ 12603 h 60509"/>
                <a:gd name="connsiteX11" fmla="*/ 45397 w 61016"/>
                <a:gd name="connsiteY11" fmla="*/ 3902 h 60509"/>
                <a:gd name="connsiteX12" fmla="*/ 42544 w 61016"/>
                <a:gd name="connsiteY12" fmla="*/ 2483 h 60509"/>
                <a:gd name="connsiteX13" fmla="*/ 36078 w 61016"/>
                <a:gd name="connsiteY13" fmla="*/ 402 h 60509"/>
                <a:gd name="connsiteX14" fmla="*/ 702 w 61016"/>
                <a:gd name="connsiteY14" fmla="*/ 23195 h 6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016" h="60509">
                  <a:moveTo>
                    <a:pt x="702" y="23195"/>
                  </a:moveTo>
                  <a:cubicBezTo>
                    <a:pt x="-249" y="27072"/>
                    <a:pt x="-154" y="30950"/>
                    <a:pt x="512" y="34828"/>
                  </a:cubicBezTo>
                  <a:cubicBezTo>
                    <a:pt x="1463" y="39840"/>
                    <a:pt x="3650" y="44096"/>
                    <a:pt x="7168" y="47879"/>
                  </a:cubicBezTo>
                  <a:cubicBezTo>
                    <a:pt x="10212" y="51283"/>
                    <a:pt x="14396" y="53175"/>
                    <a:pt x="18675" y="54499"/>
                  </a:cubicBezTo>
                  <a:cubicBezTo>
                    <a:pt x="19341" y="54688"/>
                    <a:pt x="20006" y="54783"/>
                    <a:pt x="20672" y="54877"/>
                  </a:cubicBezTo>
                  <a:cubicBezTo>
                    <a:pt x="21148" y="55539"/>
                    <a:pt x="21718" y="56201"/>
                    <a:pt x="22479" y="56769"/>
                  </a:cubicBezTo>
                  <a:cubicBezTo>
                    <a:pt x="25237" y="59133"/>
                    <a:pt x="28850" y="60836"/>
                    <a:pt x="32559" y="60457"/>
                  </a:cubicBezTo>
                  <a:cubicBezTo>
                    <a:pt x="40167" y="59701"/>
                    <a:pt x="47109" y="56485"/>
                    <a:pt x="52530" y="51000"/>
                  </a:cubicBezTo>
                  <a:cubicBezTo>
                    <a:pt x="54717" y="48730"/>
                    <a:pt x="56714" y="45987"/>
                    <a:pt x="58045" y="43150"/>
                  </a:cubicBezTo>
                  <a:cubicBezTo>
                    <a:pt x="60042" y="38894"/>
                    <a:pt x="60803" y="35206"/>
                    <a:pt x="60993" y="30666"/>
                  </a:cubicBezTo>
                  <a:cubicBezTo>
                    <a:pt x="61278" y="24519"/>
                    <a:pt x="58901" y="17426"/>
                    <a:pt x="55097" y="12603"/>
                  </a:cubicBezTo>
                  <a:cubicBezTo>
                    <a:pt x="52149" y="8914"/>
                    <a:pt x="49486" y="6361"/>
                    <a:pt x="45397" y="3902"/>
                  </a:cubicBezTo>
                  <a:cubicBezTo>
                    <a:pt x="44446" y="3334"/>
                    <a:pt x="43495" y="2861"/>
                    <a:pt x="42544" y="2483"/>
                  </a:cubicBezTo>
                  <a:cubicBezTo>
                    <a:pt x="40452" y="1632"/>
                    <a:pt x="38360" y="781"/>
                    <a:pt x="36078" y="402"/>
                  </a:cubicBezTo>
                  <a:cubicBezTo>
                    <a:pt x="20197" y="-2151"/>
                    <a:pt x="4601" y="7685"/>
                    <a:pt x="702" y="23195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5" name="Freeform 35">
              <a:extLst>
                <a:ext uri="{FF2B5EF4-FFF2-40B4-BE49-F238E27FC236}">
                  <a16:creationId xmlns:a16="http://schemas.microsoft.com/office/drawing/2014/main" id="{8AC6AD9F-BD68-AB39-412F-521F6F570012}"/>
                </a:ext>
              </a:extLst>
            </p:cNvPr>
            <p:cNvSpPr/>
            <p:nvPr/>
          </p:nvSpPr>
          <p:spPr>
            <a:xfrm>
              <a:off x="4966569" y="2145439"/>
              <a:ext cx="68471" cy="62306"/>
            </a:xfrm>
            <a:custGeom>
              <a:avLst/>
              <a:gdLst>
                <a:gd name="connsiteX0" fmla="*/ 137 w 68471"/>
                <a:gd name="connsiteY0" fmla="*/ 33868 h 62306"/>
                <a:gd name="connsiteX1" fmla="*/ 5082 w 68471"/>
                <a:gd name="connsiteY1" fmla="*/ 47676 h 62306"/>
                <a:gd name="connsiteX2" fmla="*/ 10217 w 68471"/>
                <a:gd name="connsiteY2" fmla="*/ 52878 h 62306"/>
                <a:gd name="connsiteX3" fmla="*/ 15542 w 68471"/>
                <a:gd name="connsiteY3" fmla="*/ 57985 h 62306"/>
                <a:gd name="connsiteX4" fmla="*/ 44927 w 68471"/>
                <a:gd name="connsiteY4" fmla="*/ 61200 h 62306"/>
                <a:gd name="connsiteX5" fmla="*/ 66039 w 68471"/>
                <a:gd name="connsiteY5" fmla="*/ 43988 h 62306"/>
                <a:gd name="connsiteX6" fmla="*/ 63566 w 68471"/>
                <a:gd name="connsiteY6" fmla="*/ 15142 h 62306"/>
                <a:gd name="connsiteX7" fmla="*/ 39411 w 68471"/>
                <a:gd name="connsiteY7" fmla="*/ 294 h 62306"/>
                <a:gd name="connsiteX8" fmla="*/ 23625 w 68471"/>
                <a:gd name="connsiteY8" fmla="*/ 1429 h 62306"/>
                <a:gd name="connsiteX9" fmla="*/ 10122 w 68471"/>
                <a:gd name="connsiteY9" fmla="*/ 8995 h 62306"/>
                <a:gd name="connsiteX10" fmla="*/ 137 w 68471"/>
                <a:gd name="connsiteY10" fmla="*/ 33868 h 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71" h="62306">
                  <a:moveTo>
                    <a:pt x="137" y="33868"/>
                  </a:moveTo>
                  <a:cubicBezTo>
                    <a:pt x="612" y="38691"/>
                    <a:pt x="2038" y="43798"/>
                    <a:pt x="5082" y="47676"/>
                  </a:cubicBezTo>
                  <a:cubicBezTo>
                    <a:pt x="6603" y="49662"/>
                    <a:pt x="8410" y="51364"/>
                    <a:pt x="10217" y="52878"/>
                  </a:cubicBezTo>
                  <a:cubicBezTo>
                    <a:pt x="11453" y="55053"/>
                    <a:pt x="13260" y="57039"/>
                    <a:pt x="15542" y="57985"/>
                  </a:cubicBezTo>
                  <a:cubicBezTo>
                    <a:pt x="25147" y="61768"/>
                    <a:pt x="34752" y="63659"/>
                    <a:pt x="44927" y="61200"/>
                  </a:cubicBezTo>
                  <a:cubicBezTo>
                    <a:pt x="53771" y="59120"/>
                    <a:pt x="62520" y="52499"/>
                    <a:pt x="66039" y="43988"/>
                  </a:cubicBezTo>
                  <a:cubicBezTo>
                    <a:pt x="69937" y="34625"/>
                    <a:pt x="69177" y="23749"/>
                    <a:pt x="63566" y="15142"/>
                  </a:cubicBezTo>
                  <a:cubicBezTo>
                    <a:pt x="58336" y="7104"/>
                    <a:pt x="49016" y="1335"/>
                    <a:pt x="39411" y="294"/>
                  </a:cubicBezTo>
                  <a:cubicBezTo>
                    <a:pt x="33991" y="-273"/>
                    <a:pt x="28951" y="-84"/>
                    <a:pt x="23625" y="1429"/>
                  </a:cubicBezTo>
                  <a:cubicBezTo>
                    <a:pt x="18490" y="2942"/>
                    <a:pt x="14211" y="5590"/>
                    <a:pt x="10122" y="8995"/>
                  </a:cubicBezTo>
                  <a:cubicBezTo>
                    <a:pt x="3275" y="14953"/>
                    <a:pt x="-814" y="24884"/>
                    <a:pt x="137" y="3386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6" name="Freeform 36">
              <a:extLst>
                <a:ext uri="{FF2B5EF4-FFF2-40B4-BE49-F238E27FC236}">
                  <a16:creationId xmlns:a16="http://schemas.microsoft.com/office/drawing/2014/main" id="{F842558E-BE6C-F692-D5E3-B69005B2D7D5}"/>
                </a:ext>
              </a:extLst>
            </p:cNvPr>
            <p:cNvSpPr/>
            <p:nvPr/>
          </p:nvSpPr>
          <p:spPr>
            <a:xfrm>
              <a:off x="4970487" y="2020916"/>
              <a:ext cx="54926" cy="53310"/>
            </a:xfrm>
            <a:custGeom>
              <a:avLst/>
              <a:gdLst>
                <a:gd name="connsiteX0" fmla="*/ 403 w 54926"/>
                <a:gd name="connsiteY0" fmla="*/ 19745 h 53310"/>
                <a:gd name="connsiteX1" fmla="*/ 2400 w 54926"/>
                <a:gd name="connsiteY1" fmla="*/ 32891 h 53310"/>
                <a:gd name="connsiteX2" fmla="*/ 4682 w 54926"/>
                <a:gd name="connsiteY2" fmla="*/ 36012 h 53310"/>
                <a:gd name="connsiteX3" fmla="*/ 4872 w 54926"/>
                <a:gd name="connsiteY3" fmla="*/ 36863 h 53310"/>
                <a:gd name="connsiteX4" fmla="*/ 17330 w 54926"/>
                <a:gd name="connsiteY4" fmla="*/ 50577 h 53310"/>
                <a:gd name="connsiteX5" fmla="*/ 35969 w 54926"/>
                <a:gd name="connsiteY5" fmla="*/ 52563 h 53310"/>
                <a:gd name="connsiteX6" fmla="*/ 54798 w 54926"/>
                <a:gd name="connsiteY6" fmla="*/ 24758 h 53310"/>
                <a:gd name="connsiteX7" fmla="*/ 46620 w 54926"/>
                <a:gd name="connsiteY7" fmla="*/ 7451 h 53310"/>
                <a:gd name="connsiteX8" fmla="*/ 28266 w 54926"/>
                <a:gd name="connsiteY8" fmla="*/ 74 h 53310"/>
                <a:gd name="connsiteX9" fmla="*/ 403 w 54926"/>
                <a:gd name="connsiteY9" fmla="*/ 19745 h 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26" h="53310">
                  <a:moveTo>
                    <a:pt x="403" y="19745"/>
                  </a:moveTo>
                  <a:cubicBezTo>
                    <a:pt x="-548" y="24285"/>
                    <a:pt x="212" y="28730"/>
                    <a:pt x="2400" y="32891"/>
                  </a:cubicBezTo>
                  <a:cubicBezTo>
                    <a:pt x="2970" y="34026"/>
                    <a:pt x="3826" y="35066"/>
                    <a:pt x="4682" y="36012"/>
                  </a:cubicBezTo>
                  <a:cubicBezTo>
                    <a:pt x="4777" y="36296"/>
                    <a:pt x="4777" y="36580"/>
                    <a:pt x="4872" y="36863"/>
                  </a:cubicBezTo>
                  <a:cubicBezTo>
                    <a:pt x="7250" y="42821"/>
                    <a:pt x="11434" y="47739"/>
                    <a:pt x="17330" y="50577"/>
                  </a:cubicBezTo>
                  <a:cubicBezTo>
                    <a:pt x="23321" y="53414"/>
                    <a:pt x="29597" y="53981"/>
                    <a:pt x="35969" y="52563"/>
                  </a:cubicBezTo>
                  <a:cubicBezTo>
                    <a:pt x="48236" y="49820"/>
                    <a:pt x="56034" y="36769"/>
                    <a:pt x="54798" y="24758"/>
                  </a:cubicBezTo>
                  <a:cubicBezTo>
                    <a:pt x="54132" y="18232"/>
                    <a:pt x="51469" y="11990"/>
                    <a:pt x="46620" y="7451"/>
                  </a:cubicBezTo>
                  <a:cubicBezTo>
                    <a:pt x="41579" y="2627"/>
                    <a:pt x="35113" y="547"/>
                    <a:pt x="28266" y="74"/>
                  </a:cubicBezTo>
                  <a:cubicBezTo>
                    <a:pt x="15998" y="-872"/>
                    <a:pt x="2875" y="7356"/>
                    <a:pt x="403" y="19745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7" name="Freeform 37">
              <a:extLst>
                <a:ext uri="{FF2B5EF4-FFF2-40B4-BE49-F238E27FC236}">
                  <a16:creationId xmlns:a16="http://schemas.microsoft.com/office/drawing/2014/main" id="{1A4ECE8B-25CE-9739-E742-E41B9CB650D5}"/>
                </a:ext>
              </a:extLst>
            </p:cNvPr>
            <p:cNvSpPr/>
            <p:nvPr/>
          </p:nvSpPr>
          <p:spPr>
            <a:xfrm>
              <a:off x="4851970" y="1855617"/>
              <a:ext cx="54741" cy="53542"/>
            </a:xfrm>
            <a:custGeom>
              <a:avLst/>
              <a:gdLst>
                <a:gd name="connsiteX0" fmla="*/ 714 w 54741"/>
                <a:gd name="connsiteY0" fmla="*/ 18025 h 53542"/>
                <a:gd name="connsiteX1" fmla="*/ 1761 w 54741"/>
                <a:gd name="connsiteY1" fmla="*/ 31266 h 53542"/>
                <a:gd name="connsiteX2" fmla="*/ 3853 w 54741"/>
                <a:gd name="connsiteY2" fmla="*/ 34576 h 53542"/>
                <a:gd name="connsiteX3" fmla="*/ 4043 w 54741"/>
                <a:gd name="connsiteY3" fmla="*/ 35427 h 53542"/>
                <a:gd name="connsiteX4" fmla="*/ 15550 w 54741"/>
                <a:gd name="connsiteY4" fmla="*/ 49897 h 53542"/>
                <a:gd name="connsiteX5" fmla="*/ 33998 w 54741"/>
                <a:gd name="connsiteY5" fmla="*/ 53207 h 53542"/>
                <a:gd name="connsiteX6" fmla="*/ 54729 w 54741"/>
                <a:gd name="connsiteY6" fmla="*/ 26726 h 53542"/>
                <a:gd name="connsiteX7" fmla="*/ 47787 w 54741"/>
                <a:gd name="connsiteY7" fmla="*/ 8852 h 53542"/>
                <a:gd name="connsiteX8" fmla="*/ 30004 w 54741"/>
                <a:gd name="connsiteY8" fmla="*/ 245 h 53542"/>
                <a:gd name="connsiteX9" fmla="*/ 714 w 54741"/>
                <a:gd name="connsiteY9" fmla="*/ 18025 h 5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42">
                  <a:moveTo>
                    <a:pt x="714" y="18025"/>
                  </a:moveTo>
                  <a:cubicBezTo>
                    <a:pt x="-522" y="22565"/>
                    <a:pt x="-141" y="27010"/>
                    <a:pt x="1761" y="31266"/>
                  </a:cubicBezTo>
                  <a:cubicBezTo>
                    <a:pt x="2331" y="32495"/>
                    <a:pt x="2997" y="33536"/>
                    <a:pt x="3853" y="34576"/>
                  </a:cubicBezTo>
                  <a:cubicBezTo>
                    <a:pt x="3948" y="34860"/>
                    <a:pt x="3948" y="35143"/>
                    <a:pt x="4043" y="35427"/>
                  </a:cubicBezTo>
                  <a:cubicBezTo>
                    <a:pt x="6040" y="41480"/>
                    <a:pt x="9844" y="46776"/>
                    <a:pt x="15550" y="49897"/>
                  </a:cubicBezTo>
                  <a:cubicBezTo>
                    <a:pt x="21255" y="53113"/>
                    <a:pt x="27532" y="54153"/>
                    <a:pt x="33998" y="53207"/>
                  </a:cubicBezTo>
                  <a:cubicBezTo>
                    <a:pt x="46456" y="51316"/>
                    <a:pt x="55110" y="38832"/>
                    <a:pt x="54729" y="26726"/>
                  </a:cubicBezTo>
                  <a:cubicBezTo>
                    <a:pt x="54539" y="20106"/>
                    <a:pt x="52352" y="13770"/>
                    <a:pt x="47787" y="8852"/>
                  </a:cubicBezTo>
                  <a:cubicBezTo>
                    <a:pt x="43032" y="3745"/>
                    <a:pt x="36756" y="1191"/>
                    <a:pt x="30004" y="245"/>
                  </a:cubicBezTo>
                  <a:cubicBezTo>
                    <a:pt x="17737" y="-1457"/>
                    <a:pt x="4043" y="5825"/>
                    <a:pt x="714" y="18025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8" name="Freeform 38">
              <a:extLst>
                <a:ext uri="{FF2B5EF4-FFF2-40B4-BE49-F238E27FC236}">
                  <a16:creationId xmlns:a16="http://schemas.microsoft.com/office/drawing/2014/main" id="{A42D2F3A-5C73-89DA-3843-1D6A47BB44FB}"/>
                </a:ext>
              </a:extLst>
            </p:cNvPr>
            <p:cNvSpPr/>
            <p:nvPr/>
          </p:nvSpPr>
          <p:spPr>
            <a:xfrm>
              <a:off x="4653884" y="2256022"/>
              <a:ext cx="54741" cy="53565"/>
            </a:xfrm>
            <a:custGeom>
              <a:avLst/>
              <a:gdLst>
                <a:gd name="connsiteX0" fmla="*/ 714 w 54741"/>
                <a:gd name="connsiteY0" fmla="*/ 18048 h 53565"/>
                <a:gd name="connsiteX1" fmla="*/ 1760 w 54741"/>
                <a:gd name="connsiteY1" fmla="*/ 31289 h 53565"/>
                <a:gd name="connsiteX2" fmla="*/ 3853 w 54741"/>
                <a:gd name="connsiteY2" fmla="*/ 34599 h 53565"/>
                <a:gd name="connsiteX3" fmla="*/ 4043 w 54741"/>
                <a:gd name="connsiteY3" fmla="*/ 35450 h 53565"/>
                <a:gd name="connsiteX4" fmla="*/ 15550 w 54741"/>
                <a:gd name="connsiteY4" fmla="*/ 49920 h 53565"/>
                <a:gd name="connsiteX5" fmla="*/ 33998 w 54741"/>
                <a:gd name="connsiteY5" fmla="*/ 53230 h 53565"/>
                <a:gd name="connsiteX6" fmla="*/ 54729 w 54741"/>
                <a:gd name="connsiteY6" fmla="*/ 26749 h 53565"/>
                <a:gd name="connsiteX7" fmla="*/ 47787 w 54741"/>
                <a:gd name="connsiteY7" fmla="*/ 8875 h 53565"/>
                <a:gd name="connsiteX8" fmla="*/ 30004 w 54741"/>
                <a:gd name="connsiteY8" fmla="*/ 268 h 53565"/>
                <a:gd name="connsiteX9" fmla="*/ 714 w 54741"/>
                <a:gd name="connsiteY9" fmla="*/ 18048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5">
                  <a:moveTo>
                    <a:pt x="714" y="18048"/>
                  </a:moveTo>
                  <a:cubicBezTo>
                    <a:pt x="-522" y="22588"/>
                    <a:pt x="-141" y="27033"/>
                    <a:pt x="1760" y="31289"/>
                  </a:cubicBezTo>
                  <a:cubicBezTo>
                    <a:pt x="2331" y="32518"/>
                    <a:pt x="2997" y="33558"/>
                    <a:pt x="3853" y="34599"/>
                  </a:cubicBezTo>
                  <a:cubicBezTo>
                    <a:pt x="3948" y="34883"/>
                    <a:pt x="3948" y="35166"/>
                    <a:pt x="4043" y="35450"/>
                  </a:cubicBezTo>
                  <a:cubicBezTo>
                    <a:pt x="6040" y="41503"/>
                    <a:pt x="9844" y="46799"/>
                    <a:pt x="15550" y="49920"/>
                  </a:cubicBezTo>
                  <a:cubicBezTo>
                    <a:pt x="21255" y="53135"/>
                    <a:pt x="27532" y="54176"/>
                    <a:pt x="33998" y="53230"/>
                  </a:cubicBezTo>
                  <a:cubicBezTo>
                    <a:pt x="46456" y="51338"/>
                    <a:pt x="55110" y="38855"/>
                    <a:pt x="54729" y="26749"/>
                  </a:cubicBezTo>
                  <a:cubicBezTo>
                    <a:pt x="54539" y="20129"/>
                    <a:pt x="52352" y="13792"/>
                    <a:pt x="47787" y="8875"/>
                  </a:cubicBezTo>
                  <a:cubicBezTo>
                    <a:pt x="43032" y="3768"/>
                    <a:pt x="36756" y="1214"/>
                    <a:pt x="30004" y="268"/>
                  </a:cubicBezTo>
                  <a:cubicBezTo>
                    <a:pt x="17737" y="-1529"/>
                    <a:pt x="4043" y="5848"/>
                    <a:pt x="714" y="1804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" name="Freeform 39">
              <a:extLst>
                <a:ext uri="{FF2B5EF4-FFF2-40B4-BE49-F238E27FC236}">
                  <a16:creationId xmlns:a16="http://schemas.microsoft.com/office/drawing/2014/main" id="{3FE96E47-4372-23EB-87A7-04AA49C083E4}"/>
                </a:ext>
              </a:extLst>
            </p:cNvPr>
            <p:cNvSpPr/>
            <p:nvPr/>
          </p:nvSpPr>
          <p:spPr>
            <a:xfrm>
              <a:off x="4883542" y="2221881"/>
              <a:ext cx="54741" cy="53565"/>
            </a:xfrm>
            <a:custGeom>
              <a:avLst/>
              <a:gdLst>
                <a:gd name="connsiteX0" fmla="*/ 714 w 54741"/>
                <a:gd name="connsiteY0" fmla="*/ 18048 h 53565"/>
                <a:gd name="connsiteX1" fmla="*/ 1760 w 54741"/>
                <a:gd name="connsiteY1" fmla="*/ 31289 h 53565"/>
                <a:gd name="connsiteX2" fmla="*/ 3853 w 54741"/>
                <a:gd name="connsiteY2" fmla="*/ 34599 h 53565"/>
                <a:gd name="connsiteX3" fmla="*/ 4043 w 54741"/>
                <a:gd name="connsiteY3" fmla="*/ 35450 h 53565"/>
                <a:gd name="connsiteX4" fmla="*/ 15550 w 54741"/>
                <a:gd name="connsiteY4" fmla="*/ 49920 h 53565"/>
                <a:gd name="connsiteX5" fmla="*/ 33998 w 54741"/>
                <a:gd name="connsiteY5" fmla="*/ 53230 h 53565"/>
                <a:gd name="connsiteX6" fmla="*/ 54729 w 54741"/>
                <a:gd name="connsiteY6" fmla="*/ 26749 h 53565"/>
                <a:gd name="connsiteX7" fmla="*/ 47787 w 54741"/>
                <a:gd name="connsiteY7" fmla="*/ 8875 h 53565"/>
                <a:gd name="connsiteX8" fmla="*/ 30004 w 54741"/>
                <a:gd name="connsiteY8" fmla="*/ 268 h 53565"/>
                <a:gd name="connsiteX9" fmla="*/ 714 w 54741"/>
                <a:gd name="connsiteY9" fmla="*/ 18048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5">
                  <a:moveTo>
                    <a:pt x="714" y="18048"/>
                  </a:moveTo>
                  <a:cubicBezTo>
                    <a:pt x="-522" y="22588"/>
                    <a:pt x="-141" y="27033"/>
                    <a:pt x="1760" y="31289"/>
                  </a:cubicBezTo>
                  <a:cubicBezTo>
                    <a:pt x="2331" y="32518"/>
                    <a:pt x="2997" y="33558"/>
                    <a:pt x="3853" y="34599"/>
                  </a:cubicBezTo>
                  <a:cubicBezTo>
                    <a:pt x="3948" y="34882"/>
                    <a:pt x="3948" y="35166"/>
                    <a:pt x="4043" y="35450"/>
                  </a:cubicBezTo>
                  <a:cubicBezTo>
                    <a:pt x="6040" y="41503"/>
                    <a:pt x="9844" y="46799"/>
                    <a:pt x="15550" y="49920"/>
                  </a:cubicBezTo>
                  <a:cubicBezTo>
                    <a:pt x="21255" y="53135"/>
                    <a:pt x="27532" y="54176"/>
                    <a:pt x="33998" y="53230"/>
                  </a:cubicBezTo>
                  <a:cubicBezTo>
                    <a:pt x="46456" y="51338"/>
                    <a:pt x="55110" y="38855"/>
                    <a:pt x="54729" y="26749"/>
                  </a:cubicBezTo>
                  <a:cubicBezTo>
                    <a:pt x="54539" y="20129"/>
                    <a:pt x="52352" y="13792"/>
                    <a:pt x="47787" y="8875"/>
                  </a:cubicBezTo>
                  <a:cubicBezTo>
                    <a:pt x="43032" y="3767"/>
                    <a:pt x="36756" y="1214"/>
                    <a:pt x="30004" y="268"/>
                  </a:cubicBezTo>
                  <a:cubicBezTo>
                    <a:pt x="17737" y="-1529"/>
                    <a:pt x="4043" y="5848"/>
                    <a:pt x="714" y="1804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" name="Freeform 40">
              <a:extLst>
                <a:ext uri="{FF2B5EF4-FFF2-40B4-BE49-F238E27FC236}">
                  <a16:creationId xmlns:a16="http://schemas.microsoft.com/office/drawing/2014/main" id="{9A71719C-44E0-198D-2ABC-973281494047}"/>
                </a:ext>
              </a:extLst>
            </p:cNvPr>
            <p:cNvSpPr/>
            <p:nvPr/>
          </p:nvSpPr>
          <p:spPr>
            <a:xfrm>
              <a:off x="4783405" y="2198613"/>
              <a:ext cx="54741" cy="53567"/>
            </a:xfrm>
            <a:custGeom>
              <a:avLst/>
              <a:gdLst>
                <a:gd name="connsiteX0" fmla="*/ 714 w 54741"/>
                <a:gd name="connsiteY0" fmla="*/ 18051 h 53567"/>
                <a:gd name="connsiteX1" fmla="*/ 1761 w 54741"/>
                <a:gd name="connsiteY1" fmla="*/ 31291 h 53567"/>
                <a:gd name="connsiteX2" fmla="*/ 3853 w 54741"/>
                <a:gd name="connsiteY2" fmla="*/ 34601 h 53567"/>
                <a:gd name="connsiteX3" fmla="*/ 4043 w 54741"/>
                <a:gd name="connsiteY3" fmla="*/ 35453 h 53567"/>
                <a:gd name="connsiteX4" fmla="*/ 15549 w 54741"/>
                <a:gd name="connsiteY4" fmla="*/ 49922 h 53567"/>
                <a:gd name="connsiteX5" fmla="*/ 33998 w 54741"/>
                <a:gd name="connsiteY5" fmla="*/ 53232 h 53567"/>
                <a:gd name="connsiteX6" fmla="*/ 54729 w 54741"/>
                <a:gd name="connsiteY6" fmla="*/ 26752 h 53567"/>
                <a:gd name="connsiteX7" fmla="*/ 47787 w 54741"/>
                <a:gd name="connsiteY7" fmla="*/ 8877 h 53567"/>
                <a:gd name="connsiteX8" fmla="*/ 30004 w 54741"/>
                <a:gd name="connsiteY8" fmla="*/ 271 h 53567"/>
                <a:gd name="connsiteX9" fmla="*/ 714 w 54741"/>
                <a:gd name="connsiteY9" fmla="*/ 18051 h 5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7">
                  <a:moveTo>
                    <a:pt x="714" y="18051"/>
                  </a:moveTo>
                  <a:cubicBezTo>
                    <a:pt x="-522" y="22590"/>
                    <a:pt x="-141" y="27035"/>
                    <a:pt x="1761" y="31291"/>
                  </a:cubicBezTo>
                  <a:cubicBezTo>
                    <a:pt x="2331" y="32521"/>
                    <a:pt x="2997" y="33561"/>
                    <a:pt x="3853" y="34601"/>
                  </a:cubicBezTo>
                  <a:cubicBezTo>
                    <a:pt x="3948" y="34885"/>
                    <a:pt x="3948" y="35169"/>
                    <a:pt x="4043" y="35453"/>
                  </a:cubicBezTo>
                  <a:cubicBezTo>
                    <a:pt x="6040" y="41505"/>
                    <a:pt x="9844" y="46801"/>
                    <a:pt x="15549" y="49922"/>
                  </a:cubicBezTo>
                  <a:cubicBezTo>
                    <a:pt x="21255" y="53138"/>
                    <a:pt x="27532" y="54178"/>
                    <a:pt x="33998" y="53232"/>
                  </a:cubicBezTo>
                  <a:cubicBezTo>
                    <a:pt x="46456" y="51341"/>
                    <a:pt x="55110" y="38857"/>
                    <a:pt x="54729" y="26752"/>
                  </a:cubicBezTo>
                  <a:cubicBezTo>
                    <a:pt x="54539" y="20131"/>
                    <a:pt x="52352" y="13795"/>
                    <a:pt x="47787" y="8877"/>
                  </a:cubicBezTo>
                  <a:cubicBezTo>
                    <a:pt x="43032" y="3770"/>
                    <a:pt x="36756" y="1217"/>
                    <a:pt x="30004" y="271"/>
                  </a:cubicBezTo>
                  <a:cubicBezTo>
                    <a:pt x="17737" y="-1526"/>
                    <a:pt x="4043" y="5756"/>
                    <a:pt x="714" y="1805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" name="Freeform 41">
              <a:extLst>
                <a:ext uri="{FF2B5EF4-FFF2-40B4-BE49-F238E27FC236}">
                  <a16:creationId xmlns:a16="http://schemas.microsoft.com/office/drawing/2014/main" id="{F123287E-F5FD-7F5F-1762-AFF84EF32226}"/>
                </a:ext>
              </a:extLst>
            </p:cNvPr>
            <p:cNvSpPr/>
            <p:nvPr/>
          </p:nvSpPr>
          <p:spPr>
            <a:xfrm>
              <a:off x="4851590" y="2120211"/>
              <a:ext cx="54741" cy="53567"/>
            </a:xfrm>
            <a:custGeom>
              <a:avLst/>
              <a:gdLst>
                <a:gd name="connsiteX0" fmla="*/ 714 w 54741"/>
                <a:gd name="connsiteY0" fmla="*/ 18051 h 53567"/>
                <a:gd name="connsiteX1" fmla="*/ 1761 w 54741"/>
                <a:gd name="connsiteY1" fmla="*/ 31291 h 53567"/>
                <a:gd name="connsiteX2" fmla="*/ 3853 w 54741"/>
                <a:gd name="connsiteY2" fmla="*/ 34601 h 53567"/>
                <a:gd name="connsiteX3" fmla="*/ 4043 w 54741"/>
                <a:gd name="connsiteY3" fmla="*/ 35453 h 53567"/>
                <a:gd name="connsiteX4" fmla="*/ 15550 w 54741"/>
                <a:gd name="connsiteY4" fmla="*/ 49922 h 53567"/>
                <a:gd name="connsiteX5" fmla="*/ 33998 w 54741"/>
                <a:gd name="connsiteY5" fmla="*/ 53233 h 53567"/>
                <a:gd name="connsiteX6" fmla="*/ 54729 w 54741"/>
                <a:gd name="connsiteY6" fmla="*/ 26752 h 53567"/>
                <a:gd name="connsiteX7" fmla="*/ 47787 w 54741"/>
                <a:gd name="connsiteY7" fmla="*/ 8877 h 53567"/>
                <a:gd name="connsiteX8" fmla="*/ 30004 w 54741"/>
                <a:gd name="connsiteY8" fmla="*/ 271 h 53567"/>
                <a:gd name="connsiteX9" fmla="*/ 714 w 54741"/>
                <a:gd name="connsiteY9" fmla="*/ 18051 h 5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7">
                  <a:moveTo>
                    <a:pt x="714" y="18051"/>
                  </a:moveTo>
                  <a:cubicBezTo>
                    <a:pt x="-522" y="22590"/>
                    <a:pt x="-141" y="27035"/>
                    <a:pt x="1761" y="31291"/>
                  </a:cubicBezTo>
                  <a:cubicBezTo>
                    <a:pt x="2331" y="32521"/>
                    <a:pt x="2997" y="33561"/>
                    <a:pt x="3853" y="34601"/>
                  </a:cubicBezTo>
                  <a:cubicBezTo>
                    <a:pt x="3948" y="34885"/>
                    <a:pt x="3948" y="35169"/>
                    <a:pt x="4043" y="35453"/>
                  </a:cubicBezTo>
                  <a:cubicBezTo>
                    <a:pt x="6040" y="41505"/>
                    <a:pt x="9844" y="46801"/>
                    <a:pt x="15550" y="49922"/>
                  </a:cubicBezTo>
                  <a:cubicBezTo>
                    <a:pt x="21255" y="53138"/>
                    <a:pt x="27532" y="54178"/>
                    <a:pt x="33998" y="53233"/>
                  </a:cubicBezTo>
                  <a:cubicBezTo>
                    <a:pt x="46456" y="51341"/>
                    <a:pt x="55110" y="38857"/>
                    <a:pt x="54729" y="26752"/>
                  </a:cubicBezTo>
                  <a:cubicBezTo>
                    <a:pt x="54539" y="20131"/>
                    <a:pt x="52352" y="13795"/>
                    <a:pt x="47787" y="8877"/>
                  </a:cubicBezTo>
                  <a:cubicBezTo>
                    <a:pt x="43032" y="3770"/>
                    <a:pt x="36756" y="1217"/>
                    <a:pt x="30004" y="271"/>
                  </a:cubicBezTo>
                  <a:cubicBezTo>
                    <a:pt x="17737" y="-1526"/>
                    <a:pt x="4043" y="5756"/>
                    <a:pt x="714" y="1805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2" name="Freeform 42">
              <a:extLst>
                <a:ext uri="{FF2B5EF4-FFF2-40B4-BE49-F238E27FC236}">
                  <a16:creationId xmlns:a16="http://schemas.microsoft.com/office/drawing/2014/main" id="{17618F1D-B48D-EBE4-BF44-39B22F9EDDC7}"/>
                </a:ext>
              </a:extLst>
            </p:cNvPr>
            <p:cNvSpPr/>
            <p:nvPr/>
          </p:nvSpPr>
          <p:spPr>
            <a:xfrm>
              <a:off x="4677278" y="1862023"/>
              <a:ext cx="54741" cy="53567"/>
            </a:xfrm>
            <a:custGeom>
              <a:avLst/>
              <a:gdLst>
                <a:gd name="connsiteX0" fmla="*/ 714 w 54741"/>
                <a:gd name="connsiteY0" fmla="*/ 18051 h 53567"/>
                <a:gd name="connsiteX1" fmla="*/ 1761 w 54741"/>
                <a:gd name="connsiteY1" fmla="*/ 31291 h 53567"/>
                <a:gd name="connsiteX2" fmla="*/ 3853 w 54741"/>
                <a:gd name="connsiteY2" fmla="*/ 34601 h 53567"/>
                <a:gd name="connsiteX3" fmla="*/ 4043 w 54741"/>
                <a:gd name="connsiteY3" fmla="*/ 35453 h 53567"/>
                <a:gd name="connsiteX4" fmla="*/ 15549 w 54741"/>
                <a:gd name="connsiteY4" fmla="*/ 49922 h 53567"/>
                <a:gd name="connsiteX5" fmla="*/ 33998 w 54741"/>
                <a:gd name="connsiteY5" fmla="*/ 53232 h 53567"/>
                <a:gd name="connsiteX6" fmla="*/ 54729 w 54741"/>
                <a:gd name="connsiteY6" fmla="*/ 26752 h 53567"/>
                <a:gd name="connsiteX7" fmla="*/ 47787 w 54741"/>
                <a:gd name="connsiteY7" fmla="*/ 8877 h 53567"/>
                <a:gd name="connsiteX8" fmla="*/ 30004 w 54741"/>
                <a:gd name="connsiteY8" fmla="*/ 271 h 53567"/>
                <a:gd name="connsiteX9" fmla="*/ 714 w 54741"/>
                <a:gd name="connsiteY9" fmla="*/ 18051 h 5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7">
                  <a:moveTo>
                    <a:pt x="714" y="18051"/>
                  </a:moveTo>
                  <a:cubicBezTo>
                    <a:pt x="-522" y="22590"/>
                    <a:pt x="-141" y="27035"/>
                    <a:pt x="1761" y="31291"/>
                  </a:cubicBezTo>
                  <a:cubicBezTo>
                    <a:pt x="2331" y="32521"/>
                    <a:pt x="2997" y="33561"/>
                    <a:pt x="3853" y="34601"/>
                  </a:cubicBezTo>
                  <a:cubicBezTo>
                    <a:pt x="3948" y="34885"/>
                    <a:pt x="3948" y="35169"/>
                    <a:pt x="4043" y="35453"/>
                  </a:cubicBezTo>
                  <a:cubicBezTo>
                    <a:pt x="6040" y="41505"/>
                    <a:pt x="9844" y="46801"/>
                    <a:pt x="15549" y="49922"/>
                  </a:cubicBezTo>
                  <a:cubicBezTo>
                    <a:pt x="21255" y="53138"/>
                    <a:pt x="27532" y="54178"/>
                    <a:pt x="33998" y="53232"/>
                  </a:cubicBezTo>
                  <a:cubicBezTo>
                    <a:pt x="46456" y="51341"/>
                    <a:pt x="55110" y="38857"/>
                    <a:pt x="54729" y="26752"/>
                  </a:cubicBezTo>
                  <a:cubicBezTo>
                    <a:pt x="54539" y="20131"/>
                    <a:pt x="52352" y="13795"/>
                    <a:pt x="47787" y="8877"/>
                  </a:cubicBezTo>
                  <a:cubicBezTo>
                    <a:pt x="43032" y="3770"/>
                    <a:pt x="36756" y="1217"/>
                    <a:pt x="30004" y="271"/>
                  </a:cubicBezTo>
                  <a:cubicBezTo>
                    <a:pt x="17737" y="-1526"/>
                    <a:pt x="4043" y="5756"/>
                    <a:pt x="714" y="1805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3" name="Freeform 43">
              <a:extLst>
                <a:ext uri="{FF2B5EF4-FFF2-40B4-BE49-F238E27FC236}">
                  <a16:creationId xmlns:a16="http://schemas.microsoft.com/office/drawing/2014/main" id="{3A4A9F07-31F0-7BE9-81F6-6DC4E74A41DB}"/>
                </a:ext>
              </a:extLst>
            </p:cNvPr>
            <p:cNvSpPr/>
            <p:nvPr/>
          </p:nvSpPr>
          <p:spPr>
            <a:xfrm>
              <a:off x="4865284" y="2019962"/>
              <a:ext cx="54741" cy="53567"/>
            </a:xfrm>
            <a:custGeom>
              <a:avLst/>
              <a:gdLst>
                <a:gd name="connsiteX0" fmla="*/ 714 w 54741"/>
                <a:gd name="connsiteY0" fmla="*/ 18051 h 53567"/>
                <a:gd name="connsiteX1" fmla="*/ 1760 w 54741"/>
                <a:gd name="connsiteY1" fmla="*/ 31291 h 53567"/>
                <a:gd name="connsiteX2" fmla="*/ 3853 w 54741"/>
                <a:gd name="connsiteY2" fmla="*/ 34601 h 53567"/>
                <a:gd name="connsiteX3" fmla="*/ 4043 w 54741"/>
                <a:gd name="connsiteY3" fmla="*/ 35453 h 53567"/>
                <a:gd name="connsiteX4" fmla="*/ 15550 w 54741"/>
                <a:gd name="connsiteY4" fmla="*/ 49922 h 53567"/>
                <a:gd name="connsiteX5" fmla="*/ 33998 w 54741"/>
                <a:gd name="connsiteY5" fmla="*/ 53232 h 53567"/>
                <a:gd name="connsiteX6" fmla="*/ 54729 w 54741"/>
                <a:gd name="connsiteY6" fmla="*/ 26752 h 53567"/>
                <a:gd name="connsiteX7" fmla="*/ 47787 w 54741"/>
                <a:gd name="connsiteY7" fmla="*/ 8877 h 53567"/>
                <a:gd name="connsiteX8" fmla="*/ 30004 w 54741"/>
                <a:gd name="connsiteY8" fmla="*/ 271 h 53567"/>
                <a:gd name="connsiteX9" fmla="*/ 714 w 54741"/>
                <a:gd name="connsiteY9" fmla="*/ 18051 h 5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7">
                  <a:moveTo>
                    <a:pt x="714" y="18051"/>
                  </a:moveTo>
                  <a:cubicBezTo>
                    <a:pt x="-522" y="22590"/>
                    <a:pt x="-141" y="27035"/>
                    <a:pt x="1760" y="31291"/>
                  </a:cubicBezTo>
                  <a:cubicBezTo>
                    <a:pt x="2331" y="32521"/>
                    <a:pt x="2997" y="33561"/>
                    <a:pt x="3853" y="34601"/>
                  </a:cubicBezTo>
                  <a:cubicBezTo>
                    <a:pt x="3948" y="34885"/>
                    <a:pt x="3948" y="35169"/>
                    <a:pt x="4043" y="35453"/>
                  </a:cubicBezTo>
                  <a:cubicBezTo>
                    <a:pt x="6040" y="41505"/>
                    <a:pt x="9844" y="46801"/>
                    <a:pt x="15550" y="49922"/>
                  </a:cubicBezTo>
                  <a:cubicBezTo>
                    <a:pt x="21255" y="53138"/>
                    <a:pt x="27532" y="54178"/>
                    <a:pt x="33998" y="53232"/>
                  </a:cubicBezTo>
                  <a:cubicBezTo>
                    <a:pt x="46456" y="51341"/>
                    <a:pt x="55110" y="38857"/>
                    <a:pt x="54729" y="26752"/>
                  </a:cubicBezTo>
                  <a:cubicBezTo>
                    <a:pt x="54539" y="20131"/>
                    <a:pt x="52352" y="13795"/>
                    <a:pt x="47787" y="8877"/>
                  </a:cubicBezTo>
                  <a:cubicBezTo>
                    <a:pt x="43032" y="3770"/>
                    <a:pt x="36756" y="1217"/>
                    <a:pt x="30004" y="271"/>
                  </a:cubicBezTo>
                  <a:cubicBezTo>
                    <a:pt x="17737" y="-1526"/>
                    <a:pt x="4043" y="5756"/>
                    <a:pt x="714" y="1805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4" name="Freeform 44">
              <a:extLst>
                <a:ext uri="{FF2B5EF4-FFF2-40B4-BE49-F238E27FC236}">
                  <a16:creationId xmlns:a16="http://schemas.microsoft.com/office/drawing/2014/main" id="{EC460E1C-39C2-0F1D-3663-09F773179220}"/>
                </a:ext>
              </a:extLst>
            </p:cNvPr>
            <p:cNvSpPr/>
            <p:nvPr/>
          </p:nvSpPr>
          <p:spPr>
            <a:xfrm>
              <a:off x="4571340" y="1810198"/>
              <a:ext cx="54741" cy="53565"/>
            </a:xfrm>
            <a:custGeom>
              <a:avLst/>
              <a:gdLst>
                <a:gd name="connsiteX0" fmla="*/ 714 w 54741"/>
                <a:gd name="connsiteY0" fmla="*/ 18048 h 53565"/>
                <a:gd name="connsiteX1" fmla="*/ 1760 w 54741"/>
                <a:gd name="connsiteY1" fmla="*/ 31289 h 53565"/>
                <a:gd name="connsiteX2" fmla="*/ 3853 w 54741"/>
                <a:gd name="connsiteY2" fmla="*/ 34599 h 53565"/>
                <a:gd name="connsiteX3" fmla="*/ 4043 w 54741"/>
                <a:gd name="connsiteY3" fmla="*/ 35450 h 53565"/>
                <a:gd name="connsiteX4" fmla="*/ 15549 w 54741"/>
                <a:gd name="connsiteY4" fmla="*/ 49920 h 53565"/>
                <a:gd name="connsiteX5" fmla="*/ 33998 w 54741"/>
                <a:gd name="connsiteY5" fmla="*/ 53230 h 53565"/>
                <a:gd name="connsiteX6" fmla="*/ 54729 w 54741"/>
                <a:gd name="connsiteY6" fmla="*/ 26749 h 53565"/>
                <a:gd name="connsiteX7" fmla="*/ 47787 w 54741"/>
                <a:gd name="connsiteY7" fmla="*/ 8874 h 53565"/>
                <a:gd name="connsiteX8" fmla="*/ 30004 w 54741"/>
                <a:gd name="connsiteY8" fmla="*/ 268 h 53565"/>
                <a:gd name="connsiteX9" fmla="*/ 714 w 54741"/>
                <a:gd name="connsiteY9" fmla="*/ 18048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5">
                  <a:moveTo>
                    <a:pt x="714" y="18048"/>
                  </a:moveTo>
                  <a:cubicBezTo>
                    <a:pt x="-522" y="22588"/>
                    <a:pt x="-141" y="27033"/>
                    <a:pt x="1760" y="31289"/>
                  </a:cubicBezTo>
                  <a:cubicBezTo>
                    <a:pt x="2331" y="32518"/>
                    <a:pt x="2997" y="33558"/>
                    <a:pt x="3853" y="34599"/>
                  </a:cubicBezTo>
                  <a:cubicBezTo>
                    <a:pt x="3948" y="34882"/>
                    <a:pt x="3948" y="35166"/>
                    <a:pt x="4043" y="35450"/>
                  </a:cubicBezTo>
                  <a:cubicBezTo>
                    <a:pt x="6040" y="41503"/>
                    <a:pt x="9844" y="46799"/>
                    <a:pt x="15549" y="49920"/>
                  </a:cubicBezTo>
                  <a:cubicBezTo>
                    <a:pt x="21255" y="53135"/>
                    <a:pt x="27532" y="54176"/>
                    <a:pt x="33998" y="53230"/>
                  </a:cubicBezTo>
                  <a:cubicBezTo>
                    <a:pt x="46456" y="51338"/>
                    <a:pt x="55110" y="38855"/>
                    <a:pt x="54729" y="26749"/>
                  </a:cubicBezTo>
                  <a:cubicBezTo>
                    <a:pt x="54539" y="20129"/>
                    <a:pt x="52352" y="13792"/>
                    <a:pt x="47787" y="8874"/>
                  </a:cubicBezTo>
                  <a:cubicBezTo>
                    <a:pt x="43032" y="3767"/>
                    <a:pt x="36756" y="1214"/>
                    <a:pt x="30004" y="268"/>
                  </a:cubicBezTo>
                  <a:cubicBezTo>
                    <a:pt x="17737" y="-1529"/>
                    <a:pt x="4043" y="5848"/>
                    <a:pt x="714" y="1804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5" name="Freeform 45">
              <a:extLst>
                <a:ext uri="{FF2B5EF4-FFF2-40B4-BE49-F238E27FC236}">
                  <a16:creationId xmlns:a16="http://schemas.microsoft.com/office/drawing/2014/main" id="{D2C3E982-691F-00B2-1EEE-C2525C456C03}"/>
                </a:ext>
              </a:extLst>
            </p:cNvPr>
            <p:cNvSpPr/>
            <p:nvPr/>
          </p:nvSpPr>
          <p:spPr>
            <a:xfrm rot="-2118194">
              <a:off x="4829740" y="1806767"/>
              <a:ext cx="148159" cy="187823"/>
            </a:xfrm>
            <a:custGeom>
              <a:avLst/>
              <a:gdLst>
                <a:gd name="connsiteX0" fmla="*/ 148160 w 148159"/>
                <a:gd name="connsiteY0" fmla="*/ 93912 h 187823"/>
                <a:gd name="connsiteX1" fmla="*/ 74080 w 148159"/>
                <a:gd name="connsiteY1" fmla="*/ 187824 h 187823"/>
                <a:gd name="connsiteX2" fmla="*/ 0 w 148159"/>
                <a:gd name="connsiteY2" fmla="*/ 93912 h 187823"/>
                <a:gd name="connsiteX3" fmla="*/ 74080 w 148159"/>
                <a:gd name="connsiteY3" fmla="*/ 0 h 187823"/>
                <a:gd name="connsiteX4" fmla="*/ 148160 w 148159"/>
                <a:gd name="connsiteY4" fmla="*/ 93912 h 1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59" h="187823">
                  <a:moveTo>
                    <a:pt x="148160" y="93912"/>
                  </a:moveTo>
                  <a:cubicBezTo>
                    <a:pt x="148160" y="145778"/>
                    <a:pt x="114993" y="187824"/>
                    <a:pt x="74080" y="187824"/>
                  </a:cubicBezTo>
                  <a:cubicBezTo>
                    <a:pt x="33167" y="187824"/>
                    <a:pt x="0" y="145778"/>
                    <a:pt x="0" y="93912"/>
                  </a:cubicBezTo>
                  <a:cubicBezTo>
                    <a:pt x="0" y="42046"/>
                    <a:pt x="33167" y="0"/>
                    <a:pt x="74080" y="0"/>
                  </a:cubicBezTo>
                  <a:cubicBezTo>
                    <a:pt x="114993" y="0"/>
                    <a:pt x="148160" y="42046"/>
                    <a:pt x="148160" y="93912"/>
                  </a:cubicBezTo>
                  <a:close/>
                </a:path>
              </a:pathLst>
            </a:custGeom>
            <a:solidFill>
              <a:srgbClr val="E6E6E6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6" name="Freeform 46">
              <a:extLst>
                <a:ext uri="{FF2B5EF4-FFF2-40B4-BE49-F238E27FC236}">
                  <a16:creationId xmlns:a16="http://schemas.microsoft.com/office/drawing/2014/main" id="{70CEC5F6-1243-BC42-089A-F98A3C8AAC80}"/>
                </a:ext>
              </a:extLst>
            </p:cNvPr>
            <p:cNvSpPr/>
            <p:nvPr/>
          </p:nvSpPr>
          <p:spPr>
            <a:xfrm rot="-2118194">
              <a:off x="4854370" y="1838071"/>
              <a:ext cx="98899" cy="125215"/>
            </a:xfrm>
            <a:custGeom>
              <a:avLst/>
              <a:gdLst>
                <a:gd name="connsiteX0" fmla="*/ 98900 w 98899"/>
                <a:gd name="connsiteY0" fmla="*/ 62608 h 125215"/>
                <a:gd name="connsiteX1" fmla="*/ 49450 w 98899"/>
                <a:gd name="connsiteY1" fmla="*/ 125216 h 125215"/>
                <a:gd name="connsiteX2" fmla="*/ 0 w 98899"/>
                <a:gd name="connsiteY2" fmla="*/ 62608 h 125215"/>
                <a:gd name="connsiteX3" fmla="*/ 49450 w 98899"/>
                <a:gd name="connsiteY3" fmla="*/ 0 h 125215"/>
                <a:gd name="connsiteX4" fmla="*/ 98900 w 98899"/>
                <a:gd name="connsiteY4" fmla="*/ 62608 h 12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99" h="125215">
                  <a:moveTo>
                    <a:pt x="98900" y="62608"/>
                  </a:moveTo>
                  <a:cubicBezTo>
                    <a:pt x="98900" y="97185"/>
                    <a:pt x="76760" y="125216"/>
                    <a:pt x="49450" y="125216"/>
                  </a:cubicBezTo>
                  <a:cubicBezTo>
                    <a:pt x="22140" y="125216"/>
                    <a:pt x="0" y="97185"/>
                    <a:pt x="0" y="62608"/>
                  </a:cubicBezTo>
                  <a:cubicBezTo>
                    <a:pt x="0" y="28031"/>
                    <a:pt x="22140" y="0"/>
                    <a:pt x="49450" y="0"/>
                  </a:cubicBezTo>
                  <a:cubicBezTo>
                    <a:pt x="76760" y="0"/>
                    <a:pt x="98900" y="28030"/>
                    <a:pt x="98900" y="6260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7" name="TextBox 1256">
            <a:extLst>
              <a:ext uri="{FF2B5EF4-FFF2-40B4-BE49-F238E27FC236}">
                <a16:creationId xmlns:a16="http://schemas.microsoft.com/office/drawing/2014/main" id="{77654448-3F31-FD40-497C-159D5488FEC7}"/>
              </a:ext>
            </a:extLst>
          </p:cNvPr>
          <p:cNvSpPr txBox="1"/>
          <p:nvPr/>
        </p:nvSpPr>
        <p:spPr>
          <a:xfrm>
            <a:off x="5817599" y="5469968"/>
            <a:ext cx="260882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DC</a:t>
            </a:r>
          </a:p>
        </p:txBody>
      </p: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C7B6971B-BFEA-2832-AF76-D9E99CF55E68}"/>
              </a:ext>
            </a:extLst>
          </p:cNvPr>
          <p:cNvGrpSpPr/>
          <p:nvPr/>
        </p:nvGrpSpPr>
        <p:grpSpPr>
          <a:xfrm>
            <a:off x="7043601" y="5030834"/>
            <a:ext cx="147742" cy="388196"/>
            <a:chOff x="4878610" y="3586224"/>
            <a:chExt cx="190586" cy="500768"/>
          </a:xfrm>
        </p:grpSpPr>
        <p:sp>
          <p:nvSpPr>
            <p:cNvPr id="1259" name="Oval 42">
              <a:extLst>
                <a:ext uri="{FF2B5EF4-FFF2-40B4-BE49-F238E27FC236}">
                  <a16:creationId xmlns:a16="http://schemas.microsoft.com/office/drawing/2014/main" id="{201401C8-D6C8-A305-A2E7-0897935C27BD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0" name="Oval 1259">
              <a:extLst>
                <a:ext uri="{FF2B5EF4-FFF2-40B4-BE49-F238E27FC236}">
                  <a16:creationId xmlns:a16="http://schemas.microsoft.com/office/drawing/2014/main" id="{AF6540DD-8A08-6160-43FC-683A3494AC50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61" name="Group 1260">
            <a:extLst>
              <a:ext uri="{FF2B5EF4-FFF2-40B4-BE49-F238E27FC236}">
                <a16:creationId xmlns:a16="http://schemas.microsoft.com/office/drawing/2014/main" id="{42FFE592-9881-BEDD-6295-2676912C4FF6}"/>
              </a:ext>
            </a:extLst>
          </p:cNvPr>
          <p:cNvGrpSpPr/>
          <p:nvPr/>
        </p:nvGrpSpPr>
        <p:grpSpPr>
          <a:xfrm>
            <a:off x="7122147" y="4859036"/>
            <a:ext cx="147742" cy="388196"/>
            <a:chOff x="4878610" y="3586224"/>
            <a:chExt cx="190586" cy="500768"/>
          </a:xfrm>
        </p:grpSpPr>
        <p:sp>
          <p:nvSpPr>
            <p:cNvPr id="1262" name="Oval 42">
              <a:extLst>
                <a:ext uri="{FF2B5EF4-FFF2-40B4-BE49-F238E27FC236}">
                  <a16:creationId xmlns:a16="http://schemas.microsoft.com/office/drawing/2014/main" id="{B24752F8-2572-D367-90BB-FB8DAEC1763A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3" name="Oval 1262">
              <a:extLst>
                <a:ext uri="{FF2B5EF4-FFF2-40B4-BE49-F238E27FC236}">
                  <a16:creationId xmlns:a16="http://schemas.microsoft.com/office/drawing/2014/main" id="{6D70BF51-7D52-E4B4-F175-B43DD2FD0F44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64" name="!!Mast down arrow">
            <a:extLst>
              <a:ext uri="{FF2B5EF4-FFF2-40B4-BE49-F238E27FC236}">
                <a16:creationId xmlns:a16="http://schemas.microsoft.com/office/drawing/2014/main" id="{507689BA-CB75-0A80-A1B7-F4983E7BAC45}"/>
              </a:ext>
            </a:extLst>
          </p:cNvPr>
          <p:cNvSpPr/>
          <p:nvPr/>
        </p:nvSpPr>
        <p:spPr>
          <a:xfrm rot="1510911">
            <a:off x="5578609" y="5378309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5" name="!!Mast down arrow">
            <a:extLst>
              <a:ext uri="{FF2B5EF4-FFF2-40B4-BE49-F238E27FC236}">
                <a16:creationId xmlns:a16="http://schemas.microsoft.com/office/drawing/2014/main" id="{AB61595F-4CB7-ED0C-985E-2F76CD0D795A}"/>
              </a:ext>
            </a:extLst>
          </p:cNvPr>
          <p:cNvSpPr/>
          <p:nvPr/>
        </p:nvSpPr>
        <p:spPr>
          <a:xfrm rot="20789824">
            <a:off x="6041054" y="5415311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6" name="!!Mast down arrow">
            <a:extLst>
              <a:ext uri="{FF2B5EF4-FFF2-40B4-BE49-F238E27FC236}">
                <a16:creationId xmlns:a16="http://schemas.microsoft.com/office/drawing/2014/main" id="{D3422214-B895-DA79-C5FB-86EF20364417}"/>
              </a:ext>
            </a:extLst>
          </p:cNvPr>
          <p:cNvSpPr/>
          <p:nvPr/>
        </p:nvSpPr>
        <p:spPr>
          <a:xfrm rot="2498512">
            <a:off x="6306136" y="4981863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92" name="Group 1291">
            <a:extLst>
              <a:ext uri="{FF2B5EF4-FFF2-40B4-BE49-F238E27FC236}">
                <a16:creationId xmlns:a16="http://schemas.microsoft.com/office/drawing/2014/main" id="{07A4E5E6-92D3-E061-3D0E-2B21A722A0E2}"/>
              </a:ext>
            </a:extLst>
          </p:cNvPr>
          <p:cNvGrpSpPr/>
          <p:nvPr/>
        </p:nvGrpSpPr>
        <p:grpSpPr>
          <a:xfrm>
            <a:off x="7040125" y="1145724"/>
            <a:ext cx="230736" cy="1465344"/>
            <a:chOff x="4973918" y="1994671"/>
            <a:chExt cx="230736" cy="1465344"/>
          </a:xfrm>
        </p:grpSpPr>
        <p:grpSp>
          <p:nvGrpSpPr>
            <p:cNvPr id="1293" name="Group 1292">
              <a:extLst>
                <a:ext uri="{FF2B5EF4-FFF2-40B4-BE49-F238E27FC236}">
                  <a16:creationId xmlns:a16="http://schemas.microsoft.com/office/drawing/2014/main" id="{0F95B1BB-3DBB-B9B1-057A-018E18E08FE9}"/>
                </a:ext>
              </a:extLst>
            </p:cNvPr>
            <p:cNvGrpSpPr/>
            <p:nvPr/>
          </p:nvGrpSpPr>
          <p:grpSpPr>
            <a:xfrm rot="16200000">
              <a:off x="4356614" y="2611975"/>
              <a:ext cx="1465344" cy="230736"/>
              <a:chOff x="5724508" y="3979875"/>
              <a:chExt cx="1465344" cy="230736"/>
            </a:xfrm>
          </p:grpSpPr>
          <p:sp>
            <p:nvSpPr>
              <p:cNvPr id="1296" name="Rectangle 1295">
                <a:extLst>
                  <a:ext uri="{FF2B5EF4-FFF2-40B4-BE49-F238E27FC236}">
                    <a16:creationId xmlns:a16="http://schemas.microsoft.com/office/drawing/2014/main" id="{0D819195-D16F-0B15-13B5-DDDF9079D275}"/>
                  </a:ext>
                </a:extLst>
              </p:cNvPr>
              <p:cNvSpPr/>
              <p:nvPr/>
            </p:nvSpPr>
            <p:spPr>
              <a:xfrm>
                <a:off x="5724508" y="3979875"/>
                <a:ext cx="1465344" cy="230736"/>
              </a:xfrm>
              <a:prstGeom prst="rect">
                <a:avLst/>
              </a:prstGeom>
              <a:gradFill flip="none" rotWithShape="1">
                <a:gsLst>
                  <a:gs pos="52000">
                    <a:srgbClr val="EFC9C3">
                      <a:lumMod val="34000"/>
                      <a:lumOff val="66000"/>
                    </a:srgbClr>
                  </a:gs>
                  <a:gs pos="100000">
                    <a:srgbClr val="EFC9C3"/>
                  </a:gs>
                  <a:gs pos="0">
                    <a:srgbClr val="EFC9C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8" name="Freeform 5101">
                <a:extLst>
                  <a:ext uri="{FF2B5EF4-FFF2-40B4-BE49-F238E27FC236}">
                    <a16:creationId xmlns:a16="http://schemas.microsoft.com/office/drawing/2014/main" id="{DC4790D3-EE53-F5CD-DE5C-307065058BC4}"/>
                  </a:ext>
                </a:extLst>
              </p:cNvPr>
              <p:cNvSpPr/>
              <p:nvPr/>
            </p:nvSpPr>
            <p:spPr>
              <a:xfrm>
                <a:off x="5961447" y="4107789"/>
                <a:ext cx="67683" cy="63741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3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E7AD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94" name="Freeform 5101">
              <a:extLst>
                <a:ext uri="{FF2B5EF4-FFF2-40B4-BE49-F238E27FC236}">
                  <a16:creationId xmlns:a16="http://schemas.microsoft.com/office/drawing/2014/main" id="{515CC871-79AB-48F8-FE7D-6F7B4C54800F}"/>
                </a:ext>
              </a:extLst>
            </p:cNvPr>
            <p:cNvSpPr/>
            <p:nvPr/>
          </p:nvSpPr>
          <p:spPr>
            <a:xfrm rot="16200000">
              <a:off x="5024602" y="2835822"/>
              <a:ext cx="102966" cy="96969"/>
            </a:xfrm>
            <a:custGeom>
              <a:avLst/>
              <a:gdLst>
                <a:gd name="connsiteX0" fmla="*/ 37937 w 38042"/>
                <a:gd name="connsiteY0" fmla="*/ 17935 h 36416"/>
                <a:gd name="connsiteX1" fmla="*/ 19011 w 38042"/>
                <a:gd name="connsiteY1" fmla="*/ 36221 h 36416"/>
                <a:gd name="connsiteX2" fmla="*/ 86 w 38042"/>
                <a:gd name="connsiteY2" fmla="*/ 18525 h 36416"/>
                <a:gd name="connsiteX3" fmla="*/ 19011 w 38042"/>
                <a:gd name="connsiteY3" fmla="*/ 239 h 36416"/>
                <a:gd name="connsiteX4" fmla="*/ 37937 w 38042"/>
                <a:gd name="connsiteY4" fmla="*/ 17935 h 3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2" h="36416">
                  <a:moveTo>
                    <a:pt x="37937" y="17935"/>
                  </a:moveTo>
                  <a:cubicBezTo>
                    <a:pt x="36753" y="27373"/>
                    <a:pt x="29657" y="37991"/>
                    <a:pt x="19011" y="36221"/>
                  </a:cubicBezTo>
                  <a:cubicBezTo>
                    <a:pt x="10732" y="35041"/>
                    <a:pt x="1269" y="27373"/>
                    <a:pt x="86" y="18525"/>
                  </a:cubicBezTo>
                  <a:cubicBezTo>
                    <a:pt x="-1096" y="8497"/>
                    <a:pt x="10140" y="2009"/>
                    <a:pt x="19011" y="239"/>
                  </a:cubicBezTo>
                  <a:cubicBezTo>
                    <a:pt x="30248" y="-1530"/>
                    <a:pt x="39119" y="6728"/>
                    <a:pt x="37937" y="17935"/>
                  </a:cubicBezTo>
                  <a:close/>
                </a:path>
              </a:pathLst>
            </a:custGeom>
            <a:solidFill>
              <a:srgbClr val="E7ADA3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5" name="Freeform 5101">
              <a:extLst>
                <a:ext uri="{FF2B5EF4-FFF2-40B4-BE49-F238E27FC236}">
                  <a16:creationId xmlns:a16="http://schemas.microsoft.com/office/drawing/2014/main" id="{431D0BC9-C6A6-CE1C-762A-C36927154861}"/>
                </a:ext>
              </a:extLst>
            </p:cNvPr>
            <p:cNvSpPr/>
            <p:nvPr/>
          </p:nvSpPr>
          <p:spPr>
            <a:xfrm rot="16200000">
              <a:off x="5101425" y="2238040"/>
              <a:ext cx="54833" cy="51639"/>
            </a:xfrm>
            <a:custGeom>
              <a:avLst/>
              <a:gdLst>
                <a:gd name="connsiteX0" fmla="*/ 37937 w 38042"/>
                <a:gd name="connsiteY0" fmla="*/ 17935 h 36416"/>
                <a:gd name="connsiteX1" fmla="*/ 19011 w 38042"/>
                <a:gd name="connsiteY1" fmla="*/ 36221 h 36416"/>
                <a:gd name="connsiteX2" fmla="*/ 86 w 38042"/>
                <a:gd name="connsiteY2" fmla="*/ 18525 h 36416"/>
                <a:gd name="connsiteX3" fmla="*/ 19011 w 38042"/>
                <a:gd name="connsiteY3" fmla="*/ 239 h 36416"/>
                <a:gd name="connsiteX4" fmla="*/ 37937 w 38042"/>
                <a:gd name="connsiteY4" fmla="*/ 17935 h 3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2" h="36416">
                  <a:moveTo>
                    <a:pt x="37937" y="17935"/>
                  </a:moveTo>
                  <a:cubicBezTo>
                    <a:pt x="36753" y="27373"/>
                    <a:pt x="29657" y="37991"/>
                    <a:pt x="19011" y="36221"/>
                  </a:cubicBezTo>
                  <a:cubicBezTo>
                    <a:pt x="10732" y="35041"/>
                    <a:pt x="1269" y="27373"/>
                    <a:pt x="86" y="18525"/>
                  </a:cubicBezTo>
                  <a:cubicBezTo>
                    <a:pt x="-1096" y="8497"/>
                    <a:pt x="10140" y="2009"/>
                    <a:pt x="19011" y="239"/>
                  </a:cubicBezTo>
                  <a:cubicBezTo>
                    <a:pt x="30248" y="-1530"/>
                    <a:pt x="39119" y="6728"/>
                    <a:pt x="37937" y="17935"/>
                  </a:cubicBezTo>
                  <a:close/>
                </a:path>
              </a:pathLst>
            </a:custGeom>
            <a:solidFill>
              <a:srgbClr val="E7ADA3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00" name="Rectangle 1299">
            <a:extLst>
              <a:ext uri="{FF2B5EF4-FFF2-40B4-BE49-F238E27FC236}">
                <a16:creationId xmlns:a16="http://schemas.microsoft.com/office/drawing/2014/main" id="{7E7CE0AB-40D1-D8B0-438F-E7CD9443AA9F}"/>
              </a:ext>
            </a:extLst>
          </p:cNvPr>
          <p:cNvSpPr/>
          <p:nvPr/>
        </p:nvSpPr>
        <p:spPr>
          <a:xfrm rot="16200000">
            <a:off x="6077927" y="2388996"/>
            <a:ext cx="2846543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CRSwNP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lang="en-GB" sz="1200" b="1" baseline="30000" dirty="0">
                <a:solidFill>
                  <a:srgbClr val="FFFFFF"/>
                </a:solidFill>
                <a:latin typeface="Arial" panose="020B0604020202020204"/>
              </a:rPr>
              <a:t>,3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,6,7,13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422B3908-D104-C2E8-6B08-3D6E89F58025}"/>
              </a:ext>
            </a:extLst>
          </p:cNvPr>
          <p:cNvSpPr/>
          <p:nvPr/>
        </p:nvSpPr>
        <p:spPr>
          <a:xfrm rot="16200000">
            <a:off x="7244597" y="3502329"/>
            <a:ext cx="1972916" cy="360000"/>
          </a:xfrm>
          <a:prstGeom prst="rect">
            <a:avLst/>
          </a:prstGeom>
          <a:solidFill>
            <a:srgbClr val="1283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Severe asthma</a:t>
            </a:r>
            <a:r>
              <a: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2" name="Rectangle 1301">
            <a:extLst>
              <a:ext uri="{FF2B5EF4-FFF2-40B4-BE49-F238E27FC236}">
                <a16:creationId xmlns:a16="http://schemas.microsoft.com/office/drawing/2014/main" id="{FD33D739-6466-6089-1A0D-9E90618864BE}"/>
              </a:ext>
            </a:extLst>
          </p:cNvPr>
          <p:cNvSpPr/>
          <p:nvPr/>
        </p:nvSpPr>
        <p:spPr>
          <a:xfrm rot="16200000">
            <a:off x="7124416" y="3987204"/>
            <a:ext cx="2943134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COPD</a:t>
            </a:r>
            <a:r>
              <a: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1,8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3" name="Rectangle 1302">
            <a:extLst>
              <a:ext uri="{FF2B5EF4-FFF2-40B4-BE49-F238E27FC236}">
                <a16:creationId xmlns:a16="http://schemas.microsoft.com/office/drawing/2014/main" id="{3A0DA772-5FB4-BD04-BDA7-5CF32F28F572}"/>
              </a:ext>
            </a:extLst>
          </p:cNvPr>
          <p:cNvSpPr/>
          <p:nvPr/>
        </p:nvSpPr>
        <p:spPr>
          <a:xfrm rot="16200000">
            <a:off x="7218481" y="3163517"/>
            <a:ext cx="1295291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Allergic rhinitis</a:t>
            </a:r>
            <a:r>
              <a: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6,9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3" name="Oval 42">
            <a:extLst>
              <a:ext uri="{FF2B5EF4-FFF2-40B4-BE49-F238E27FC236}">
                <a16:creationId xmlns:a16="http://schemas.microsoft.com/office/drawing/2014/main" id="{01C4AED1-E048-544D-1B9B-569D60982F5C}"/>
              </a:ext>
            </a:extLst>
          </p:cNvPr>
          <p:cNvSpPr/>
          <p:nvPr/>
        </p:nvSpPr>
        <p:spPr>
          <a:xfrm rot="5296810">
            <a:off x="6846668" y="4210600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4" name="Oval 1313">
            <a:extLst>
              <a:ext uri="{FF2B5EF4-FFF2-40B4-BE49-F238E27FC236}">
                <a16:creationId xmlns:a16="http://schemas.microsoft.com/office/drawing/2014/main" id="{AAE187BE-A85B-CB16-B044-8CD10ED9AD65}"/>
              </a:ext>
            </a:extLst>
          </p:cNvPr>
          <p:cNvSpPr/>
          <p:nvPr/>
        </p:nvSpPr>
        <p:spPr>
          <a:xfrm rot="5460000">
            <a:off x="7007381" y="4253117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7" name="Oval 42">
            <a:extLst>
              <a:ext uri="{FF2B5EF4-FFF2-40B4-BE49-F238E27FC236}">
                <a16:creationId xmlns:a16="http://schemas.microsoft.com/office/drawing/2014/main" id="{A4771AD6-C390-4F95-17C8-529F8913DA5F}"/>
              </a:ext>
            </a:extLst>
          </p:cNvPr>
          <p:cNvSpPr/>
          <p:nvPr/>
        </p:nvSpPr>
        <p:spPr>
          <a:xfrm rot="5296810">
            <a:off x="6937269" y="4379427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8" name="Oval 1317">
            <a:extLst>
              <a:ext uri="{FF2B5EF4-FFF2-40B4-BE49-F238E27FC236}">
                <a16:creationId xmlns:a16="http://schemas.microsoft.com/office/drawing/2014/main" id="{D8FDDDEB-D835-542A-C297-6D2AB446AF06}"/>
              </a:ext>
            </a:extLst>
          </p:cNvPr>
          <p:cNvSpPr/>
          <p:nvPr/>
        </p:nvSpPr>
        <p:spPr>
          <a:xfrm rot="5460000">
            <a:off x="7097984" y="4421945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9" name="Oval 42">
            <a:extLst>
              <a:ext uri="{FF2B5EF4-FFF2-40B4-BE49-F238E27FC236}">
                <a16:creationId xmlns:a16="http://schemas.microsoft.com/office/drawing/2014/main" id="{6A620CB8-24BC-65D7-2F72-E18838C52C4F}"/>
              </a:ext>
            </a:extLst>
          </p:cNvPr>
          <p:cNvSpPr/>
          <p:nvPr/>
        </p:nvSpPr>
        <p:spPr>
          <a:xfrm rot="5296810">
            <a:off x="7010071" y="4208735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0" name="Oval 1319">
            <a:extLst>
              <a:ext uri="{FF2B5EF4-FFF2-40B4-BE49-F238E27FC236}">
                <a16:creationId xmlns:a16="http://schemas.microsoft.com/office/drawing/2014/main" id="{B7713F8C-57CF-76B7-ECD2-49E406D4CE05}"/>
              </a:ext>
            </a:extLst>
          </p:cNvPr>
          <p:cNvSpPr/>
          <p:nvPr/>
        </p:nvSpPr>
        <p:spPr>
          <a:xfrm rot="5460000">
            <a:off x="7170784" y="4251253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1" name="Oval 42">
            <a:extLst>
              <a:ext uri="{FF2B5EF4-FFF2-40B4-BE49-F238E27FC236}">
                <a16:creationId xmlns:a16="http://schemas.microsoft.com/office/drawing/2014/main" id="{826F3C31-A82C-1E0B-0540-22D0BF7FC502}"/>
              </a:ext>
            </a:extLst>
          </p:cNvPr>
          <p:cNvSpPr/>
          <p:nvPr/>
        </p:nvSpPr>
        <p:spPr>
          <a:xfrm rot="5296810">
            <a:off x="7010070" y="4586308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2" name="Oval 1321">
            <a:extLst>
              <a:ext uri="{FF2B5EF4-FFF2-40B4-BE49-F238E27FC236}">
                <a16:creationId xmlns:a16="http://schemas.microsoft.com/office/drawing/2014/main" id="{B34FD7C8-8FAF-4924-9073-775FC059C3BE}"/>
              </a:ext>
            </a:extLst>
          </p:cNvPr>
          <p:cNvSpPr/>
          <p:nvPr/>
        </p:nvSpPr>
        <p:spPr>
          <a:xfrm rot="5460000">
            <a:off x="7170784" y="4628826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3" name="Oval 42">
            <a:extLst>
              <a:ext uri="{FF2B5EF4-FFF2-40B4-BE49-F238E27FC236}">
                <a16:creationId xmlns:a16="http://schemas.microsoft.com/office/drawing/2014/main" id="{F20C7E52-0A1B-14E9-4B4B-968295BB0567}"/>
              </a:ext>
            </a:extLst>
          </p:cNvPr>
          <p:cNvSpPr/>
          <p:nvPr/>
        </p:nvSpPr>
        <p:spPr>
          <a:xfrm rot="5296810">
            <a:off x="6785734" y="4341523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4" name="Oval 1323">
            <a:extLst>
              <a:ext uri="{FF2B5EF4-FFF2-40B4-BE49-F238E27FC236}">
                <a16:creationId xmlns:a16="http://schemas.microsoft.com/office/drawing/2014/main" id="{C1AFCD29-1415-CED3-E3BF-CCF1A92EB0CC}"/>
              </a:ext>
            </a:extLst>
          </p:cNvPr>
          <p:cNvSpPr/>
          <p:nvPr/>
        </p:nvSpPr>
        <p:spPr>
          <a:xfrm rot="5460000">
            <a:off x="6946448" y="4384041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5" name="Oval 42">
            <a:extLst>
              <a:ext uri="{FF2B5EF4-FFF2-40B4-BE49-F238E27FC236}">
                <a16:creationId xmlns:a16="http://schemas.microsoft.com/office/drawing/2014/main" id="{45A40EFA-26F2-39D1-E418-FFF719E04A1B}"/>
              </a:ext>
            </a:extLst>
          </p:cNvPr>
          <p:cNvSpPr/>
          <p:nvPr/>
        </p:nvSpPr>
        <p:spPr>
          <a:xfrm rot="5296810">
            <a:off x="7078054" y="4414597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6" name="Oval 1325">
            <a:extLst>
              <a:ext uri="{FF2B5EF4-FFF2-40B4-BE49-F238E27FC236}">
                <a16:creationId xmlns:a16="http://schemas.microsoft.com/office/drawing/2014/main" id="{7C870D98-77B0-7E08-2F3D-EFF77B0FFB8A}"/>
              </a:ext>
            </a:extLst>
          </p:cNvPr>
          <p:cNvSpPr/>
          <p:nvPr/>
        </p:nvSpPr>
        <p:spPr>
          <a:xfrm rot="5460000">
            <a:off x="7238768" y="4457114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7" name="Oval 42">
            <a:extLst>
              <a:ext uri="{FF2B5EF4-FFF2-40B4-BE49-F238E27FC236}">
                <a16:creationId xmlns:a16="http://schemas.microsoft.com/office/drawing/2014/main" id="{26AD5BBD-4EDB-445A-3F6F-2A1D558BA394}"/>
              </a:ext>
            </a:extLst>
          </p:cNvPr>
          <p:cNvSpPr/>
          <p:nvPr/>
        </p:nvSpPr>
        <p:spPr>
          <a:xfrm rot="5296810">
            <a:off x="6930866" y="4756102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8" name="Oval 1327">
            <a:extLst>
              <a:ext uri="{FF2B5EF4-FFF2-40B4-BE49-F238E27FC236}">
                <a16:creationId xmlns:a16="http://schemas.microsoft.com/office/drawing/2014/main" id="{F75C3683-909F-EC48-64B6-E545A1E06AEA}"/>
              </a:ext>
            </a:extLst>
          </p:cNvPr>
          <p:cNvSpPr/>
          <p:nvPr/>
        </p:nvSpPr>
        <p:spPr>
          <a:xfrm rot="5460000">
            <a:off x="7091579" y="4798620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9" name="Oval 42">
            <a:extLst>
              <a:ext uri="{FF2B5EF4-FFF2-40B4-BE49-F238E27FC236}">
                <a16:creationId xmlns:a16="http://schemas.microsoft.com/office/drawing/2014/main" id="{4BD82D75-3C20-D125-85A8-7ADB48363B1B}"/>
              </a:ext>
            </a:extLst>
          </p:cNvPr>
          <p:cNvSpPr/>
          <p:nvPr/>
        </p:nvSpPr>
        <p:spPr>
          <a:xfrm rot="5296810">
            <a:off x="6703523" y="4144852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30" name="Oval 1329">
            <a:extLst>
              <a:ext uri="{FF2B5EF4-FFF2-40B4-BE49-F238E27FC236}">
                <a16:creationId xmlns:a16="http://schemas.microsoft.com/office/drawing/2014/main" id="{BA4AF723-DD81-111F-71D4-FDF9BCF98227}"/>
              </a:ext>
            </a:extLst>
          </p:cNvPr>
          <p:cNvSpPr/>
          <p:nvPr/>
        </p:nvSpPr>
        <p:spPr>
          <a:xfrm rot="5460000">
            <a:off x="6864236" y="4187369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918598-9908-1DE5-4A47-33FDABD4A0A2}"/>
              </a:ext>
            </a:extLst>
          </p:cNvPr>
          <p:cNvSpPr txBox="1">
            <a:spLocks/>
          </p:cNvSpPr>
          <p:nvPr/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AEAC-A895-4A01-AB9B-F6141799970D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FA6AA4-B1A1-A078-CF69-3FCEA43DB700}"/>
              </a:ext>
            </a:extLst>
          </p:cNvPr>
          <p:cNvSpPr txBox="1">
            <a:spLocks/>
          </p:cNvSpPr>
          <p:nvPr/>
        </p:nvSpPr>
        <p:spPr>
          <a:xfrm>
            <a:off x="547200" y="5328745"/>
            <a:ext cx="10634606" cy="1205619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800" dirty="0"/>
            </a:br>
            <a:r>
              <a:rPr lang="en-GB" sz="800" dirty="0"/>
              <a:t>Figure adapted from </a:t>
            </a:r>
            <a:r>
              <a:rPr lang="en-GB" sz="800" dirty="0" err="1"/>
              <a:t>Caminati</a:t>
            </a:r>
            <a:r>
              <a:rPr lang="en-GB" sz="800" dirty="0"/>
              <a:t> M, et al. </a:t>
            </a:r>
            <a:r>
              <a:rPr lang="en-GB" sz="800" i="1" dirty="0"/>
              <a:t>Allergy</a:t>
            </a:r>
            <a:r>
              <a:rPr lang="en-GB" sz="800" dirty="0"/>
              <a:t>. 2024;79:1134–45, with additional information from </a:t>
            </a:r>
            <a:r>
              <a:rPr kumimoji="0" lang="en-GB" sz="80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Porsbjerg </a:t>
            </a:r>
            <a:r>
              <a:rPr kumimoji="0" lang="en-GB" sz="8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CM, et al. </a:t>
            </a:r>
            <a:r>
              <a:rPr kumimoji="0" lang="en-GB" sz="800" b="0" i="1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Eur</a:t>
            </a:r>
            <a:r>
              <a:rPr kumimoji="0" lang="en-GB" sz="800" b="0" i="1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Respir J</a:t>
            </a:r>
            <a:r>
              <a:rPr kumimoji="0" lang="en-GB" sz="8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2020;56(5):2000260</a:t>
            </a:r>
            <a:r>
              <a:rPr lang="en-GB" sz="800" spc="20" dirty="0">
                <a:solidFill>
                  <a:srgbClr val="656665"/>
                </a:solidFill>
                <a:latin typeface="Calibri"/>
              </a:rPr>
              <a:t>, </a:t>
            </a:r>
            <a:r>
              <a:rPr lang="en-GB" sz="800" spc="20" dirty="0" err="1">
                <a:solidFill>
                  <a:srgbClr val="656665"/>
                </a:solidFill>
                <a:latin typeface="Calibri"/>
              </a:rPr>
              <a:t>F</a:t>
            </a:r>
            <a:r>
              <a:rPr lang="en-GB" sz="800" b="0" i="0" dirty="0" err="1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okkens</a:t>
            </a:r>
            <a:r>
              <a:rPr lang="en-GB" sz="800" b="0" i="0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 WJ, et al. </a:t>
            </a:r>
            <a:r>
              <a:rPr lang="en-GB" sz="800" b="0" i="1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Rhinology</a:t>
            </a:r>
            <a:r>
              <a:rPr lang="en-GB" sz="800" b="0" i="0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 2020;58(Suppl. S29):1–464, Arora A, Singh A. </a:t>
            </a:r>
            <a:r>
              <a:rPr lang="en-GB" sz="800" b="0" i="1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Int Rev Immunol</a:t>
            </a:r>
            <a:r>
              <a:rPr lang="en-GB" sz="800" b="0" i="0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. 2024;43(1):41-61, </a:t>
            </a:r>
            <a:r>
              <a:rPr lang="en-GB" sz="800" dirty="0"/>
              <a:t>Calderon AA, et al. </a:t>
            </a:r>
            <a:r>
              <a:rPr lang="en-GB" sz="800" i="1" dirty="0" err="1"/>
              <a:t>Eur</a:t>
            </a:r>
            <a:r>
              <a:rPr lang="en-GB" sz="800" i="1" dirty="0"/>
              <a:t> Respir Rev</a:t>
            </a:r>
            <a:r>
              <a:rPr lang="en-GB" sz="800" dirty="0"/>
              <a:t>. 2023;32:220144, Galli SJ, Tsai M. </a:t>
            </a:r>
            <a:r>
              <a:rPr lang="en-GB" sz="800" i="1" dirty="0"/>
              <a:t>Nat Med</a:t>
            </a:r>
            <a:r>
              <a:rPr lang="en-GB" sz="800" dirty="0"/>
              <a:t>. 2012;18(5):693-704 and Duong-Quy S. </a:t>
            </a:r>
            <a:r>
              <a:rPr lang="en-GB" sz="800" i="1" dirty="0"/>
              <a:t>J Asthma Allergy</a:t>
            </a:r>
            <a:r>
              <a:rPr lang="en-GB" sz="800" dirty="0"/>
              <a:t>. 2019;12:331-341. </a:t>
            </a:r>
            <a:r>
              <a:rPr lang="en-GB" sz="800" baseline="30000" dirty="0" err="1"/>
              <a:t>a</a:t>
            </a:r>
            <a:r>
              <a:rPr lang="en-GB" sz="800" dirty="0" err="1"/>
              <a:t>Cascade</a:t>
            </a:r>
            <a:r>
              <a:rPr lang="en-GB" sz="800" dirty="0"/>
              <a:t> has been simplified. </a:t>
            </a:r>
            <a:r>
              <a:rPr lang="en-GB" sz="800" b="1" dirty="0"/>
              <a:t>Abbreviations:</a:t>
            </a:r>
            <a:r>
              <a:rPr lang="en-GB" sz="800" dirty="0"/>
              <a:t> COPD, chronic obstructive pulmonary disease; </a:t>
            </a:r>
            <a:r>
              <a:rPr lang="en-GB" sz="800" dirty="0" err="1"/>
              <a:t>CRSwNP</a:t>
            </a:r>
            <a:r>
              <a:rPr lang="en-GB" sz="800" dirty="0"/>
              <a:t>, chronic rhinosinusitis with nasal polyps; DC, dendritic cell; EOS, eosinophil; </a:t>
            </a:r>
            <a:r>
              <a:rPr lang="en-GB" sz="800" dirty="0" err="1"/>
              <a:t>FeNO</a:t>
            </a:r>
            <a:r>
              <a:rPr lang="en-GB" sz="800" dirty="0"/>
              <a:t>, fractional exhaled nitric oxide; </a:t>
            </a:r>
            <a:r>
              <a:rPr lang="en-GB" sz="800" dirty="0" err="1"/>
              <a:t>IgE</a:t>
            </a:r>
            <a:r>
              <a:rPr lang="en-GB" sz="800" dirty="0"/>
              <a:t>, immunoglobulin E; IL, interleukin; ILC1; Type 1 innate lymphoid cell; TSLP, thymic stromal lymphopoietin. </a:t>
            </a:r>
            <a:br>
              <a:rPr lang="en-GB" sz="800" dirty="0"/>
            </a:br>
            <a:r>
              <a:rPr lang="en-GB" sz="800" b="1" dirty="0"/>
              <a:t>References: </a:t>
            </a:r>
            <a:r>
              <a:rPr lang="en-GB" sz="800" dirty="0"/>
              <a:t>1. Calderon AA, et al. </a:t>
            </a:r>
            <a:r>
              <a:rPr lang="en-GB" sz="800" i="1" dirty="0" err="1"/>
              <a:t>Eur</a:t>
            </a:r>
            <a:r>
              <a:rPr lang="en-GB" sz="800" i="1" dirty="0"/>
              <a:t> Respir Rev</a:t>
            </a:r>
            <a:r>
              <a:rPr lang="en-GB" sz="800" dirty="0"/>
              <a:t>. 2023;32:220144; 2. </a:t>
            </a:r>
            <a:r>
              <a:rPr lang="en-GB" sz="800" dirty="0" err="1"/>
              <a:t>Fokkens</a:t>
            </a:r>
            <a:r>
              <a:rPr lang="en-GB" sz="800" dirty="0"/>
              <a:t> WJ, et al. </a:t>
            </a:r>
            <a:r>
              <a:rPr lang="en-GB" sz="800" i="1" dirty="0" err="1"/>
              <a:t>Rhinol</a:t>
            </a:r>
            <a:r>
              <a:rPr lang="en-GB" sz="800" dirty="0"/>
              <a:t>. 2020;58(Suppl.S29):1–464; 3. Staudacher AG, et al. </a:t>
            </a:r>
            <a:r>
              <a:rPr lang="en-GB" sz="800" i="1" dirty="0"/>
              <a:t>Ann Allergy Asthma Immunol</a:t>
            </a:r>
            <a:r>
              <a:rPr lang="en-GB" sz="800" dirty="0"/>
              <a:t>. 2020;124:318–25; 4. Victor AR, et al. </a:t>
            </a:r>
            <a:r>
              <a:rPr lang="en-GB" sz="800" i="1" dirty="0"/>
              <a:t>J Immunol</a:t>
            </a:r>
            <a:r>
              <a:rPr lang="en-GB" sz="800" dirty="0"/>
              <a:t>. 2017;199:2333–42; </a:t>
            </a:r>
            <a:br>
              <a:rPr lang="en-GB" sz="800" dirty="0"/>
            </a:br>
            <a:r>
              <a:rPr lang="en-GB" sz="800" dirty="0"/>
              <a:t>5. </a:t>
            </a:r>
            <a:r>
              <a:rPr lang="en-GB" sz="800" dirty="0" err="1"/>
              <a:t>Caminati</a:t>
            </a:r>
            <a:r>
              <a:rPr lang="en-GB" sz="800" dirty="0"/>
              <a:t> M, et al. </a:t>
            </a:r>
            <a:r>
              <a:rPr lang="en-GB" sz="800" i="1" dirty="0"/>
              <a:t>Allergy</a:t>
            </a:r>
            <a:r>
              <a:rPr lang="en-GB" sz="800" dirty="0"/>
              <a:t>. 2024;79:1134–45; 6. Yii AC, et al. </a:t>
            </a:r>
            <a:r>
              <a:rPr lang="en-GB" sz="800" i="1" dirty="0"/>
              <a:t>Allergy</a:t>
            </a:r>
            <a:r>
              <a:rPr lang="en-GB" sz="800" dirty="0"/>
              <a:t>. 2018;73:1964–78; 7. </a:t>
            </a:r>
            <a:r>
              <a:rPr lang="en-GB" sz="800" dirty="0" err="1"/>
              <a:t>Fokkens</a:t>
            </a:r>
            <a:r>
              <a:rPr lang="en-GB" sz="800" dirty="0"/>
              <a:t> W, Reitsma S. </a:t>
            </a:r>
            <a:r>
              <a:rPr lang="en-GB" sz="800" dirty="0" err="1"/>
              <a:t>Otolaryngol</a:t>
            </a:r>
            <a:r>
              <a:rPr lang="en-GB" sz="800" dirty="0"/>
              <a:t>. </a:t>
            </a:r>
            <a:r>
              <a:rPr lang="en-GB" sz="800" i="1" dirty="0"/>
              <a:t>Clin North Am</a:t>
            </a:r>
            <a:r>
              <a:rPr lang="en-GB" sz="800" dirty="0"/>
              <a:t>. 2023;56:1–10; 8. </a:t>
            </a:r>
            <a:r>
              <a:rPr lang="en-GB" sz="800" dirty="0" err="1"/>
              <a:t>Brightling</a:t>
            </a:r>
            <a:r>
              <a:rPr lang="en-GB" sz="800" dirty="0"/>
              <a:t> C and Greening N. </a:t>
            </a:r>
            <a:r>
              <a:rPr lang="en-GB" sz="800" i="1" dirty="0" err="1"/>
              <a:t>Eur</a:t>
            </a:r>
            <a:r>
              <a:rPr lang="en-GB" sz="800" i="1" dirty="0"/>
              <a:t> Respir J</a:t>
            </a:r>
            <a:r>
              <a:rPr lang="en-GB" sz="800" dirty="0"/>
              <a:t>. 2019;54:1900651; 9. Bousquet J et al. </a:t>
            </a:r>
            <a:r>
              <a:rPr lang="en-GB" sz="800" i="1" dirty="0"/>
              <a:t>Nat Rev Dis Prim</a:t>
            </a:r>
            <a:r>
              <a:rPr lang="en-GB" sz="800" dirty="0"/>
              <a:t>. 2020;6:95; Global Initiative for Asthma. Global Strategy for Asthma Management and Prevention. November 2025. Available at: </a:t>
            </a:r>
            <a:r>
              <a:rPr lang="en-IN" sz="800" dirty="0">
                <a:hlinkClick r:id="rId7" tooltip="https://ginasthma.org/wp-content/uploads/2025/11/gina-2025-update-25_11_08-wms.pdf"/>
              </a:rPr>
              <a:t>https://ginasthma.org/wp-content/uploads/2025/11/GINA-2025-Update-25_11_08-WMS.pdf </a:t>
            </a:r>
            <a:r>
              <a:rPr lang="en-IN" sz="800" dirty="0"/>
              <a:t> </a:t>
            </a:r>
            <a:r>
              <a:rPr lang="en-GB" sz="800" dirty="0"/>
              <a:t>(Accessed February 2026); </a:t>
            </a:r>
            <a:br>
              <a:rPr lang="en-GB" sz="800" dirty="0"/>
            </a:br>
            <a:r>
              <a:rPr lang="en-GB" sz="800" dirty="0"/>
              <a:t>11. </a:t>
            </a:r>
            <a:r>
              <a:rPr lang="en-GB" sz="800" dirty="0" err="1"/>
              <a:t>MacNee</a:t>
            </a:r>
            <a:r>
              <a:rPr lang="en-GB" sz="800" dirty="0"/>
              <a:t> W. </a:t>
            </a:r>
            <a:r>
              <a:rPr lang="en-GB" sz="800" i="1" dirty="0"/>
              <a:t>Proc Am </a:t>
            </a:r>
            <a:r>
              <a:rPr lang="en-GB" sz="800" i="1" dirty="0" err="1"/>
              <a:t>Thorac</a:t>
            </a:r>
            <a:r>
              <a:rPr lang="en-GB" sz="800" i="1" dirty="0"/>
              <a:t> Soc</a:t>
            </a:r>
            <a:r>
              <a:rPr lang="en-GB" sz="800" dirty="0"/>
              <a:t>. 2005;2(4):258-66; 12. </a:t>
            </a:r>
            <a:r>
              <a:rPr lang="en-GB" sz="800" dirty="0" err="1"/>
              <a:t>Heijink</a:t>
            </a:r>
            <a:r>
              <a:rPr lang="en-GB" sz="800" dirty="0"/>
              <a:t> IH, et al. Clin Exp Allergy. 2014;44(5):620–630; 13. Heffler E, et al. </a:t>
            </a:r>
            <a:r>
              <a:rPr lang="en-GB" sz="800" i="1" dirty="0"/>
              <a:t>Expert Rev Clin Immunol</a:t>
            </a:r>
            <a:r>
              <a:rPr lang="en-GB" sz="800" dirty="0"/>
              <a:t>. 2018;14(9):731-737. </a:t>
            </a:r>
          </a:p>
        </p:txBody>
      </p:sp>
    </p:spTree>
    <p:extLst>
      <p:ext uri="{BB962C8B-B14F-4D97-AF65-F5344CB8AC3E}">
        <p14:creationId xmlns:p14="http://schemas.microsoft.com/office/powerpoint/2010/main" val="13741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" grpId="0" animBg="1"/>
      <p:bldP spid="1301" grpId="0" animBg="1"/>
      <p:bldP spid="1302" grpId="0" animBg="1"/>
      <p:bldP spid="13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2BD005-34DC-4573-5BA6-E0EF8193D275}"/>
              </a:ext>
            </a:extLst>
          </p:cNvPr>
          <p:cNvSpPr>
            <a:spLocks/>
          </p:cNvSpPr>
          <p:nvPr/>
        </p:nvSpPr>
        <p:spPr>
          <a:xfrm>
            <a:off x="438189" y="4761414"/>
            <a:ext cx="11315622" cy="798361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r>
              <a:rPr lang="en-GB" sz="1400" b="1">
                <a:solidFill>
                  <a:schemeClr val="tx2"/>
                </a:solidFill>
                <a:latin typeface="+mj-lt"/>
              </a:rPr>
              <a:t>Asthma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EF806A-D45B-B0A4-8676-7B5866FDD382}"/>
              </a:ext>
            </a:extLst>
          </p:cNvPr>
          <p:cNvSpPr>
            <a:spLocks/>
          </p:cNvSpPr>
          <p:nvPr/>
        </p:nvSpPr>
        <p:spPr>
          <a:xfrm>
            <a:off x="438190" y="3892186"/>
            <a:ext cx="11315622" cy="798361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r>
              <a:rPr lang="en-GB" sz="1400" b="1">
                <a:solidFill>
                  <a:schemeClr val="tx2"/>
                </a:solidFill>
                <a:latin typeface="+mj-lt"/>
              </a:rPr>
              <a:t>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33990-0740-B2B4-FF8D-4C5431E66012}"/>
              </a:ext>
            </a:extLst>
          </p:cNvPr>
          <p:cNvSpPr>
            <a:spLocks/>
          </p:cNvSpPr>
          <p:nvPr/>
        </p:nvSpPr>
        <p:spPr>
          <a:xfrm>
            <a:off x="438190" y="2033146"/>
            <a:ext cx="11315622" cy="890373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r>
              <a:rPr lang="en-GB" sz="1400" b="1">
                <a:solidFill>
                  <a:schemeClr val="tx2"/>
                </a:solidFill>
                <a:latin typeface="+mj-lt"/>
              </a:rPr>
              <a:t>COPD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CEB39-D10B-9CBA-F350-A8D72DC11895}"/>
              </a:ext>
            </a:extLst>
          </p:cNvPr>
          <p:cNvSpPr>
            <a:spLocks/>
          </p:cNvSpPr>
          <p:nvPr/>
        </p:nvSpPr>
        <p:spPr>
          <a:xfrm>
            <a:off x="438190" y="2994385"/>
            <a:ext cx="11315622" cy="826935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r>
              <a:rPr lang="en-GB" sz="1400" b="1">
                <a:solidFill>
                  <a:schemeClr val="tx2"/>
                </a:solidFill>
                <a:latin typeface="+mj-lt"/>
              </a:rPr>
              <a:t>CRS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DE7EBD-4C9F-EE47-BDBC-35A86A19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" y="180000"/>
            <a:ext cx="8824319" cy="720000"/>
          </a:xfrm>
        </p:spPr>
        <p:txBody>
          <a:bodyPr/>
          <a:lstStyle/>
          <a:p>
            <a:r>
              <a:rPr lang="en-GB"/>
              <a:t>Epithelial IL-33, IL-25 and TSLP drive commonly overlapping respiratory diseases</a:t>
            </a:r>
            <a:endParaRPr lang="en-GB" baseline="30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2FE917-19FF-8145-BEB4-BC455A9E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55" y="1204616"/>
            <a:ext cx="11095200" cy="350601"/>
          </a:xfrm>
        </p:spPr>
        <p:txBody>
          <a:bodyPr/>
          <a:lstStyle/>
          <a:p>
            <a:pPr marL="0" indent="0">
              <a:buNone/>
            </a:pPr>
            <a:r>
              <a:rPr lang="en-US" sz="1800" b="1" ker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GB" sz="1800" b="1" ker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pathological mechanism driving epithelial diseases can vary, with multiple cells and mediators implicated:</a:t>
            </a:r>
            <a:endParaRPr lang="en-GB" sz="1800" b="1" kern="10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1D1C138-D639-4113-BCDC-C19607E2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214D99-EAEB-C0B3-9A23-D2C368DFEA14}"/>
              </a:ext>
            </a:extLst>
          </p:cNvPr>
          <p:cNvSpPr/>
          <p:nvPr/>
        </p:nvSpPr>
        <p:spPr>
          <a:xfrm>
            <a:off x="8636000" y="1555117"/>
            <a:ext cx="3117811" cy="406800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t"/>
          <a:lstStyle/>
          <a:p>
            <a:pPr algn="ctr">
              <a:spcAft>
                <a:spcPts val="600"/>
              </a:spcAft>
            </a:pPr>
            <a:r>
              <a:rPr lang="en-GB" sz="2000" b="1">
                <a:solidFill>
                  <a:schemeClr val="accent6"/>
                </a:solidFill>
                <a:latin typeface="+mj-lt"/>
              </a:rPr>
              <a:t>IL-25</a:t>
            </a:r>
          </a:p>
          <a:p>
            <a:pPr algn="ctr">
              <a:spcAft>
                <a:spcPts val="600"/>
              </a:spcAft>
            </a:pPr>
            <a:endParaRPr lang="en-GB" sz="2000" b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18A300-8A0E-98EC-32FF-E9429DD026E5}"/>
              </a:ext>
            </a:extLst>
          </p:cNvPr>
          <p:cNvSpPr/>
          <p:nvPr/>
        </p:nvSpPr>
        <p:spPr>
          <a:xfrm>
            <a:off x="5170921" y="1555117"/>
            <a:ext cx="3117607" cy="406800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45720" rtlCol="0" anchor="t"/>
          <a:lstStyle/>
          <a:p>
            <a:pPr algn="ctr">
              <a:spcAft>
                <a:spcPts val="600"/>
              </a:spcAft>
            </a:pPr>
            <a:r>
              <a:rPr lang="en-GB" sz="2000" b="1">
                <a:solidFill>
                  <a:schemeClr val="accent6"/>
                </a:solidFill>
                <a:latin typeface="+mj-lt"/>
              </a:rPr>
              <a:t>TSLP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96A3C8-DE9F-2E7E-6A38-7B3B91F6A079}"/>
              </a:ext>
            </a:extLst>
          </p:cNvPr>
          <p:cNvSpPr/>
          <p:nvPr/>
        </p:nvSpPr>
        <p:spPr>
          <a:xfrm>
            <a:off x="1705842" y="1555117"/>
            <a:ext cx="3117607" cy="406800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IL-33</a:t>
            </a:r>
            <a:endParaRPr kumimoji="0" lang="en-GB" sz="1400" b="1" i="0" u="none" strike="noStrike" kern="1200" cap="none" spc="0" normalizeH="0" baseline="30000" noProof="0">
              <a:ln>
                <a:noFill/>
              </a:ln>
              <a:solidFill>
                <a:srgbClr val="28ABE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70995"/>
              </a:buClr>
              <a:buSzTx/>
              <a:tabLst/>
              <a:defRPr/>
            </a:pPr>
            <a:endParaRPr kumimoji="0" lang="en-GB" sz="1400" i="0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CB1FE2C-D86A-DED1-6D96-99D0A9376B2F}"/>
              </a:ext>
            </a:extLst>
          </p:cNvPr>
          <p:cNvSpPr txBox="1">
            <a:spLocks/>
          </p:cNvSpPr>
          <p:nvPr/>
        </p:nvSpPr>
        <p:spPr>
          <a:xfrm>
            <a:off x="547200" y="5837676"/>
            <a:ext cx="10512000" cy="667524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b="1" dirty="0"/>
              <a:t>Abbreviations:</a:t>
            </a:r>
            <a:r>
              <a:rPr lang="en-GB" sz="900" dirty="0"/>
              <a:t>  AR, allergic rhinitis; COPD, chronic obstructive pulmonary disease; CRS, chronic rhinosinusitis; </a:t>
            </a:r>
            <a:r>
              <a:rPr lang="en-GB" sz="900" dirty="0" err="1"/>
              <a:t>CRSsNP</a:t>
            </a:r>
            <a:r>
              <a:rPr lang="en-GB" sz="900" dirty="0"/>
              <a:t>, chronic rhinosinusitis without nasal polyps; </a:t>
            </a:r>
            <a:r>
              <a:rPr lang="en-GB" sz="900" dirty="0" err="1"/>
              <a:t>CRSwNP</a:t>
            </a:r>
            <a:r>
              <a:rPr lang="en-GB" sz="900" dirty="0"/>
              <a:t>, chronic rhinosinusitis with nasal polyps; </a:t>
            </a:r>
            <a:br>
              <a:rPr lang="en-GB" sz="900" dirty="0"/>
            </a:br>
            <a:r>
              <a:rPr lang="en-GB" sz="900" dirty="0"/>
              <a:t>IL, interleukin; mRNA, messenger ribonucleic acid; TSLP, thymic stromal lymphopoietin.</a:t>
            </a:r>
            <a:br>
              <a:rPr lang="en-GB" sz="900" dirty="0"/>
            </a:br>
            <a:r>
              <a:rPr lang="en-GB" sz="900" b="1" dirty="0"/>
              <a:t>References:</a:t>
            </a:r>
            <a:r>
              <a:rPr lang="en-GB" sz="900" dirty="0"/>
              <a:t> 1. Joo H, et al. </a:t>
            </a:r>
            <a:r>
              <a:rPr lang="en-GB" sz="900" i="1" dirty="0"/>
              <a:t>BMC </a:t>
            </a:r>
            <a:r>
              <a:rPr lang="en-GB" sz="900" i="1" dirty="0" err="1"/>
              <a:t>Pulm</a:t>
            </a:r>
            <a:r>
              <a:rPr lang="en-GB" sz="900" i="1" dirty="0"/>
              <a:t> Med</a:t>
            </a:r>
            <a:r>
              <a:rPr lang="en-GB" sz="900" dirty="0"/>
              <a:t>. 2021;21(1):86; 2. Zhou Y, et al. </a:t>
            </a:r>
            <a:r>
              <a:rPr lang="en-GB" sz="900" i="1" dirty="0"/>
              <a:t>J </a:t>
            </a:r>
            <a:r>
              <a:rPr lang="en-GB" sz="900" i="1" dirty="0" err="1"/>
              <a:t>Transl</a:t>
            </a:r>
            <a:r>
              <a:rPr lang="en-GB" sz="900" i="1" dirty="0"/>
              <a:t> Med</a:t>
            </a:r>
            <a:r>
              <a:rPr lang="en-GB" sz="900" dirty="0"/>
              <a:t>. 2023;21(1):902; 3. Byers DE, et al. </a:t>
            </a:r>
            <a:r>
              <a:rPr lang="en-GB" sz="900" i="1" dirty="0"/>
              <a:t>J Clin Invest</a:t>
            </a:r>
            <a:r>
              <a:rPr lang="en-GB" sz="900" dirty="0"/>
              <a:t>. 2013;123(9):3967–82; 4. </a:t>
            </a:r>
            <a:r>
              <a:rPr lang="en-GB" sz="900" dirty="0" err="1"/>
              <a:t>Kearley</a:t>
            </a:r>
            <a:r>
              <a:rPr lang="en-GB" sz="900" dirty="0"/>
              <a:t> J, et al. </a:t>
            </a:r>
            <a:r>
              <a:rPr lang="en-GB" sz="900" i="1" dirty="0"/>
              <a:t>Immunity</a:t>
            </a:r>
            <a:r>
              <a:rPr lang="en-GB" sz="900" dirty="0"/>
              <a:t>. 2015;42(3):566–79; 5 Ying S, et al. </a:t>
            </a:r>
            <a:br>
              <a:rPr lang="en-GB" sz="900" dirty="0"/>
            </a:br>
            <a:r>
              <a:rPr lang="en-GB" sz="900" i="1" dirty="0"/>
              <a:t>J Immunol</a:t>
            </a:r>
            <a:r>
              <a:rPr lang="en-GB" sz="900" dirty="0"/>
              <a:t>. 2008;181(4):2790–98; 6. Wu L, et al. </a:t>
            </a:r>
            <a:r>
              <a:rPr lang="en-GB" sz="900" i="1" dirty="0"/>
              <a:t>Int J Clin Exp Med</a:t>
            </a:r>
            <a:r>
              <a:rPr lang="en-GB" sz="900" dirty="0"/>
              <a:t>. 2019;12(5):4942–48;; 7. Anzalone G, et al. </a:t>
            </a:r>
            <a:r>
              <a:rPr lang="en-GB" sz="900" i="1" dirty="0"/>
              <a:t>Exp Mol Med</a:t>
            </a:r>
            <a:r>
              <a:rPr lang="en-GB" sz="900" dirty="0"/>
              <a:t>. 2018;50(10):1–12; 8. Kim D-K, et al. </a:t>
            </a:r>
            <a:r>
              <a:rPr lang="en-GB" sz="900" i="1" dirty="0"/>
              <a:t>Thorax.</a:t>
            </a:r>
            <a:r>
              <a:rPr lang="en-GB" sz="900" dirty="0"/>
              <a:t> 2017;72(7):635–45; 9. </a:t>
            </a:r>
            <a:r>
              <a:rPr lang="en-GB" sz="900" dirty="0" err="1"/>
              <a:t>Nagarkar</a:t>
            </a:r>
            <a:r>
              <a:rPr lang="en-GB" sz="900" dirty="0"/>
              <a:t> DR, et al. </a:t>
            </a:r>
            <a:r>
              <a:rPr lang="en-GB" sz="900" i="1" dirty="0"/>
              <a:t>J Allergy Clin Immunol</a:t>
            </a:r>
            <a:r>
              <a:rPr lang="en-GB" sz="900" dirty="0"/>
              <a:t>. 2013;132(3):593–600.e12; 10. Kato A. </a:t>
            </a:r>
            <a:r>
              <a:rPr lang="en-GB" sz="900" i="1" dirty="0" err="1"/>
              <a:t>Allergol</a:t>
            </a:r>
            <a:r>
              <a:rPr lang="en-GB" sz="900" i="1" dirty="0"/>
              <a:t> Int</a:t>
            </a:r>
            <a:r>
              <a:rPr lang="en-GB" sz="900" dirty="0"/>
              <a:t>. 2015;64(2):121–30; 11. </a:t>
            </a:r>
            <a:r>
              <a:rPr lang="en-GB" sz="900" dirty="0" err="1"/>
              <a:t>Haenuki</a:t>
            </a:r>
            <a:r>
              <a:rPr lang="en-GB" sz="900" dirty="0"/>
              <a:t> Y, et al. </a:t>
            </a:r>
            <a:r>
              <a:rPr lang="en-GB" sz="900" i="1" dirty="0"/>
              <a:t>J Allergy Clin Immunol</a:t>
            </a:r>
            <a:r>
              <a:rPr lang="en-GB" sz="900" dirty="0"/>
              <a:t>. 2012;130(1):184–94.e11; 12. </a:t>
            </a:r>
            <a:r>
              <a:rPr lang="en-GB" sz="900" dirty="0" err="1"/>
              <a:t>Rogala</a:t>
            </a:r>
            <a:r>
              <a:rPr lang="en-GB" sz="900" dirty="0"/>
              <a:t> B, </a:t>
            </a:r>
            <a:r>
              <a:rPr lang="en-GB" sz="900" dirty="0" err="1"/>
              <a:t>Glück</a:t>
            </a:r>
            <a:r>
              <a:rPr lang="en-GB" sz="900" dirty="0"/>
              <a:t> J. </a:t>
            </a:r>
            <a:r>
              <a:rPr lang="en-GB" sz="900" i="1" dirty="0"/>
              <a:t>Curr Allergy Asthma Rep</a:t>
            </a:r>
            <a:r>
              <a:rPr lang="en-GB" sz="900" dirty="0"/>
              <a:t>. 2013;13(2):196-202; 13. </a:t>
            </a:r>
            <a:r>
              <a:rPr lang="en-GB" sz="900" dirty="0" err="1"/>
              <a:t>Kamekura</a:t>
            </a:r>
            <a:r>
              <a:rPr lang="en-GB" sz="900" dirty="0"/>
              <a:t> R, et al. </a:t>
            </a:r>
            <a:r>
              <a:rPr lang="en-GB" sz="900" i="1" dirty="0" err="1"/>
              <a:t>Inflamm</a:t>
            </a:r>
            <a:r>
              <a:rPr lang="en-GB" sz="900" i="1" dirty="0"/>
              <a:t> Regen</a:t>
            </a:r>
            <a:r>
              <a:rPr lang="en-GB" sz="900" dirty="0"/>
              <a:t>. 2008;28(3):160–65; 14. Liu Y, et al. </a:t>
            </a:r>
            <a:r>
              <a:rPr lang="en-GB" sz="900" i="1" dirty="0"/>
              <a:t>J Immunol Res</a:t>
            </a:r>
            <a:r>
              <a:rPr lang="en-GB" sz="900" dirty="0"/>
              <a:t>. 2018;2018:6519465; 15. Lambrecht BN, et al.</a:t>
            </a:r>
            <a:r>
              <a:rPr lang="en-GB" sz="900" i="1" dirty="0"/>
              <a:t> Immunity</a:t>
            </a:r>
            <a:r>
              <a:rPr lang="en-GB" sz="900" dirty="0"/>
              <a:t>. 2019;50(4):975-991; 16. Yao X, et al. </a:t>
            </a:r>
            <a:r>
              <a:rPr lang="en-GB" sz="900" i="1" dirty="0"/>
              <a:t>Respirology</a:t>
            </a:r>
            <a:r>
              <a:rPr lang="en-GB" sz="900" dirty="0"/>
              <a:t>. 2016;21(4):638-47.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89F8C4-9BB2-EC75-D61D-AE7E179B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13883"/>
              </p:ext>
            </p:extLst>
          </p:nvPr>
        </p:nvGraphicFramePr>
        <p:xfrm>
          <a:off x="1739200" y="2061721"/>
          <a:ext cx="10014610" cy="369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9130">
                  <a:extLst>
                    <a:ext uri="{9D8B030D-6E8A-4147-A177-3AD203B41FA5}">
                      <a16:colId xmlns:a16="http://schemas.microsoft.com/office/drawing/2014/main" val="3675521605"/>
                    </a:ext>
                  </a:extLst>
                </a:gridCol>
                <a:gridCol w="319596">
                  <a:extLst>
                    <a:ext uri="{9D8B030D-6E8A-4147-A177-3AD203B41FA5}">
                      <a16:colId xmlns:a16="http://schemas.microsoft.com/office/drawing/2014/main" val="2327961429"/>
                    </a:ext>
                  </a:extLst>
                </a:gridCol>
                <a:gridCol w="3133818">
                  <a:extLst>
                    <a:ext uri="{9D8B030D-6E8A-4147-A177-3AD203B41FA5}">
                      <a16:colId xmlns:a16="http://schemas.microsoft.com/office/drawing/2014/main" val="1396049882"/>
                    </a:ext>
                  </a:extLst>
                </a:gridCol>
                <a:gridCol w="355106">
                  <a:extLst>
                    <a:ext uri="{9D8B030D-6E8A-4147-A177-3AD203B41FA5}">
                      <a16:colId xmlns:a16="http://schemas.microsoft.com/office/drawing/2014/main" val="680426539"/>
                    </a:ext>
                  </a:extLst>
                </a:gridCol>
                <a:gridCol w="3106960">
                  <a:extLst>
                    <a:ext uri="{9D8B030D-6E8A-4147-A177-3AD203B41FA5}">
                      <a16:colId xmlns:a16="http://schemas.microsoft.com/office/drawing/2014/main" val="2709556834"/>
                    </a:ext>
                  </a:extLst>
                </a:gridCol>
              </a:tblGrid>
              <a:tr h="552544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Increased in patients with COPD compared with healthy controls</a:t>
                      </a:r>
                      <a:r>
                        <a:rPr kumimoji="0" lang="en-GB" sz="120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1,2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Correlates with disease severity and smoking-pack years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1,3,4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Higher levels have been shown in people with COPD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5,6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Remains detectable in non-exacerbating patients with COPD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5,7</a:t>
                      </a: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Increased in people with COPD and high levels of TSLP, compared with people with COPD and low TSLP levels</a:t>
                      </a:r>
                      <a:r>
                        <a:rPr kumimoji="0" lang="en-GB" sz="1200" b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6</a:t>
                      </a:r>
                      <a:endParaRPr kumimoji="0" lang="en-GB" sz="1200" b="0" i="0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Increased in patients with CRS compared with healthy controls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Levels are higher in people with and without nasal polyps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Expression of TSLP mRNA in people with </a:t>
                      </a:r>
                      <a:r>
                        <a:rPr kumimoji="0" lang="en-GB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CRSwNP</a:t>
                      </a: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 is increased versus people with </a:t>
                      </a:r>
                      <a:r>
                        <a:rPr kumimoji="0" lang="en-GB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CRSsNP</a:t>
                      </a: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, but in both diseases' expression is higher than in healthy controls</a:t>
                      </a:r>
                      <a:r>
                        <a:rPr kumimoji="0" lang="en-GB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9</a:t>
                      </a:r>
                      <a:endParaRPr kumimoji="0" lang="en-GB" sz="1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Can be elevated in people with </a:t>
                      </a:r>
                      <a:r>
                        <a:rPr kumimoji="0" lang="en-GB" sz="1200" b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CRSwNP</a:t>
                      </a:r>
                      <a:r>
                        <a:rPr kumimoji="0" lang="en-GB" sz="1200" b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 compared with healthy control but not in those with CRSsNP</a:t>
                      </a:r>
                      <a:r>
                        <a:rPr kumimoji="0" lang="en-GB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10</a:t>
                      </a:r>
                    </a:p>
                    <a:p>
                      <a:pPr marL="180000" indent="-180000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16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Elevated in people with AR versus healthy controls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</a:rPr>
                        <a:t>11,12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Critical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for the induction of local inflammation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Increased in patients with asthma, particularly those with rhinovirus infection or fungal (</a:t>
                      </a:r>
                      <a:r>
                        <a:rPr kumimoji="0" lang="en-GB" sz="120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Aspergillus</a:t>
                      </a: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sensitisation</a:t>
                      </a:r>
                      <a:r>
                        <a:rPr kumimoji="0" lang="en-GB" sz="120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Increased in the epithelium of people with AR versus healthy controls</a:t>
                      </a:r>
                      <a:r>
                        <a:rPr kumimoji="0" lang="en-GB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13</a:t>
                      </a:r>
                    </a:p>
                    <a:p>
                      <a:endParaRPr lang="en-GB" sz="1200" baseline="30000" dirty="0"/>
                    </a:p>
                    <a:p>
                      <a:endParaRPr lang="en-GB" sz="1200" dirty="0"/>
                    </a:p>
                    <a:p>
                      <a:endParaRPr lang="en-GB" sz="1200" baseline="30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Higher expression in patients with asthma versus healthy controls</a:t>
                      </a:r>
                      <a:r>
                        <a:rPr lang="en-GB" sz="1200" baseline="30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656665"/>
                          </a:solidFill>
                        </a:rPr>
                        <a:t>Positively correlates with AR severity and plays a crucial role in development of disease</a:t>
                      </a:r>
                      <a:r>
                        <a:rPr lang="en-GB" sz="1200" baseline="30000" dirty="0">
                          <a:solidFill>
                            <a:srgbClr val="656665"/>
                          </a:solidFill>
                        </a:rPr>
                        <a:t>14</a:t>
                      </a:r>
                      <a:endParaRPr kumimoji="0" lang="en-GB" sz="1200" b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180000" indent="-180000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180000" indent="-180000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Expressed higher in the bronchial mucosa of patients with asthma versus controls</a:t>
                      </a:r>
                      <a:r>
                        <a:rPr lang="en-GB" sz="1200" baseline="300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9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i="0" u="none" strike="noStrike" kern="1200" cap="none" spc="0" normalizeH="0" baseline="3000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1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07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heme/theme1.xml><?xml version="1.0" encoding="utf-8"?>
<a:theme xmlns:a="http://schemas.openxmlformats.org/drawingml/2006/main" name="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2088 - EpiCentral PPT_06SH_03AV" id="{DBB41901-CBA0-485A-BAFD-54A6B7BF214F}" vid="{F89BDA1A-F869-4F7C-937B-C8FFA6EE88BA}"/>
    </a:ext>
  </a:extLst>
</a:theme>
</file>

<file path=ppt/theme/theme2.xml><?xml version="1.0" encoding="utf-8"?>
<a:theme xmlns:a="http://schemas.openxmlformats.org/drawingml/2006/main" name="MI No Product">
  <a:themeElements>
    <a:clrScheme name="Tezepelumab Theme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30188" indent="-230188">
          <a:buClr>
            <a:schemeClr val="accent1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custClrLst>
    <a:custClr name="Teal">
      <a:srgbClr val="12839E"/>
    </a:custClr>
    <a:custClr name="Navy Blue">
      <a:srgbClr val="003865"/>
    </a:custClr>
    <a:custClr name="Purple">
      <a:srgbClr val="6F409A"/>
    </a:custClr>
    <a:custClr name="Yellow">
      <a:srgbClr val="FFC600"/>
    </a:custClr>
    <a:custClr name="Light Orange">
      <a:srgbClr val="F3AD51"/>
    </a:custClr>
    <a:custClr name="Medium Orange">
      <a:srgbClr val="FF7F32"/>
    </a:custClr>
    <a:custClr name="Dark Orange">
      <a:srgbClr val="FF6600"/>
    </a:custClr>
    <a:custClr name="Pink">
      <a:srgbClr val="EF426F"/>
    </a:custClr>
    <a:custClr name="Medium Gray">
      <a:srgbClr val="A2A4A4"/>
    </a:custClr>
  </a:custClrLst>
  <a:extLst>
    <a:ext uri="{05A4C25C-085E-4340-85A3-A5531E510DB2}">
      <thm15:themeFamily xmlns:thm15="http://schemas.microsoft.com/office/thememl/2012/main" name="Tezepelumab Template CMD 09202021 Unbranded.pptx" id="{D28073CE-F6F9-40BC-B52C-9C022DEB96D3}" vid="{CA4A56B2-1406-4EB9-B4F8-B915C5BCC7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818a267e187174811a86b0954e511f0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7b445fb931b7340559072efe8ded3f65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55137-5214-449C-8806-85D323C5EAB8}">
  <ds:schemaRefs>
    <ds:schemaRef ds:uri="http://www.w3.org/XML/1998/namespace"/>
    <ds:schemaRef ds:uri="e6dd1411-ccec-4e4f-b73c-9c678b3207a5"/>
    <ds:schemaRef ds:uri="http://purl.org/dc/terms/"/>
    <ds:schemaRef ds:uri="http://schemas.microsoft.com/office/2006/documentManagement/types"/>
    <ds:schemaRef ds:uri="cc4038ed-d345-4947-b061-34ef88336004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3D7B153-3B79-4574-AA6B-8F5AACA67D07}"/>
</file>

<file path=docProps/app.xml><?xml version="1.0" encoding="utf-8"?>
<Properties xmlns="http://schemas.openxmlformats.org/officeDocument/2006/extended-properties" xmlns:vt="http://schemas.openxmlformats.org/officeDocument/2006/docPropsVTypes">
  <Template>EpiCentral powerpoint template</Template>
  <TotalTime>4537</TotalTime>
  <Words>2482</Words>
  <Application>Microsoft Office PowerPoint</Application>
  <PresentationFormat>Widescreen</PresentationFormat>
  <Paragraphs>276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Avenir-Next</vt:lpstr>
      <vt:lpstr>Calibri</vt:lpstr>
      <vt:lpstr>Cambria</vt:lpstr>
      <vt:lpstr>Times New Roman</vt:lpstr>
      <vt:lpstr>Master</vt:lpstr>
      <vt:lpstr>MI No Product</vt:lpstr>
      <vt:lpstr>Understanding the critical role of the epithelium as an immune-functioning organ and driver of multiple inflammatory pathways that underpin disease</vt:lpstr>
      <vt:lpstr>Epithelial damage is caused by allergens, pathogens and environmental insults1–6</vt:lpstr>
      <vt:lpstr>Various cells and inflammatory mediators are involved in downstream inflammatory pathways that drive asthma pathogenesis1,2</vt:lpstr>
      <vt:lpstr>TSLP, IL-33, and IL-25 expression increases in the epithelium  following bronchial allergen challenge1</vt:lpstr>
      <vt:lpstr>TSLP, IL-33 and IL-25 may contribute to airway remodelling </vt:lpstr>
      <vt:lpstr>PowerPoint Presentation</vt:lpstr>
      <vt:lpstr>Most patients may have multiple drivers of inflammation and overlapping phenotypes</vt:lpstr>
      <vt:lpstr>Multiple inflammatory pathways can be activated in upper and lower epithelial–driven diseases1–12</vt:lpstr>
      <vt:lpstr>Epithelial IL-33, IL-25 and TSLP drive commonly overlapping respiratory diseases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evidence in airway disease: is the epithelium the missing link?</dc:title>
  <dc:subject/>
  <dc:creator>Helen Sharland</dc:creator>
  <cp:keywords/>
  <dc:description/>
  <cp:lastModifiedBy>Chandana C</cp:lastModifiedBy>
  <cp:revision>10</cp:revision>
  <dcterms:created xsi:type="dcterms:W3CDTF">2024-06-13T10:49:41Z</dcterms:created>
  <dcterms:modified xsi:type="dcterms:W3CDTF">2026-02-05T05:36:15Z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